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5bf0de1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5bf0de1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bf0de1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bf0de1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bf0de1f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bf0de1f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bf0de1f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bf0de1f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bf0de1f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bf0de1f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bf0de1f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bf0de1f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7433" y="294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Times New Roman"/>
                <a:ea typeface="Times New Roman"/>
                <a:cs typeface="Times New Roman"/>
                <a:sym typeface="Times New Roman"/>
              </a:rPr>
              <a:t>Northwind Database Presentation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250" y="2396500"/>
            <a:ext cx="4360300" cy="2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Does discount have an effect on the amount of quantity of a product in an order? If so what levels of discou</a:t>
            </a: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nt?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5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2-sample t-test returned p-value of 1.44e-10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Yes discount has a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effect on the quantity of a product in an order.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ANOVA test proved that the level of discount does not have signficant effect on the quantity purchased.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Is there a correlation between Discount and UnitPrice in terms of Quantity sold ?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5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ANCOVA test returned all p-values greater than .05.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Conclusion: There is no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correlation between discount and unit price in terms of quantity sold.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Does Region have an effect on Quantity in an order ?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85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ANOVA test returned P-value of 4.67e-20 which is much lower than .05 threshold.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Conclusion: Region does have a signficant impact on Quantity per order.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Does the employee making the sales have a significant impact on quantity sold in an order? 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5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ANOVA test returned p-value of .117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Conclusion: the employee making the sales does not have a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significant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impact on quantity per order.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47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Discounts are healthy for business regardless of the level of discount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offered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Discounts on high or low priced items do not have an effect on the quantity at which their sold.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Target regions such as Western Europe and North America as quantity sold varies by region.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Do not apply too much emphasis on employee specific strategies as all employees sell similarly.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