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0E579-7262-4EAC-813B-261DC0487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BC6BDB-6B89-4CD6-AC94-F69E0D7C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75328-A193-430F-9F25-9DFEEA75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EF8-6EE0-48FE-88D9-86E7685999C0}" type="datetimeFigureOut">
              <a:rPr lang="ko-KR" altLang="en-US" smtClean="0"/>
              <a:t>23-07-28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9E342-639C-4FDB-BE2D-DBFA4850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95BE1-F16A-4B7B-A18A-A9C84950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A251-DDF5-453B-BC76-A1C72896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7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C5899-2BB7-4D99-B37F-525FA549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00455-A8C5-4970-9DBF-A07237A5E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5D8A5-5620-4314-8149-F9126EAA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EF8-6EE0-48FE-88D9-86E7685999C0}" type="datetimeFigureOut">
              <a:rPr lang="ko-KR" altLang="en-US" smtClean="0"/>
              <a:t>23-07-28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B36AB-D565-4A1D-A2E8-B2AF78D7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B0A73-04BA-47D8-8011-DFDD10B7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A251-DDF5-453B-BC76-A1C72896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4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C051D3-322B-40CA-A3C6-9E75BFE4E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4730A3-8158-44FC-BE5D-8E8ED59F6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7ECF4-A863-4F1B-8F07-ADA2AEAE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EF8-6EE0-48FE-88D9-86E7685999C0}" type="datetimeFigureOut">
              <a:rPr lang="ko-KR" altLang="en-US" smtClean="0"/>
              <a:t>23-07-28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050E1-F339-4D00-9B7B-D17ED272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D371B-3109-4210-AA90-B53A5C13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A251-DDF5-453B-BC76-A1C72896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A3512-F629-44F4-BE9A-CEBE78E1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1966F-97D1-4752-844D-9771506C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FB2C6-CBBF-41AC-8890-C93A13BD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EF8-6EE0-48FE-88D9-86E7685999C0}" type="datetimeFigureOut">
              <a:rPr lang="ko-KR" altLang="en-US" smtClean="0"/>
              <a:t>23-07-28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9D93-AAAB-4E2B-92FA-87A5EB22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35C74-45F8-45C3-9DCB-AF657022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A251-DDF5-453B-BC76-A1C72896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2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32B94-E8C2-471A-996E-69D8F8A3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06BE7-38AB-451F-9742-A854F70B7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C6815-F102-41DB-9D5D-A687B22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EF8-6EE0-48FE-88D9-86E7685999C0}" type="datetimeFigureOut">
              <a:rPr lang="ko-KR" altLang="en-US" smtClean="0"/>
              <a:t>23-07-28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7BC57-FAF0-4B29-ADA9-BA66CE35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1B96-E0E7-462C-A488-8CA473DC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A251-DDF5-453B-BC76-A1C72896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0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4EBAA-8B89-46F2-82D0-F4B90807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D1FC0-B047-4483-900F-E8F6711AF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EE90F2-CA54-4FBA-9376-A469010DB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AF45D-3B29-4675-8325-D70EAD1D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EF8-6EE0-48FE-88D9-86E7685999C0}" type="datetimeFigureOut">
              <a:rPr lang="ko-KR" altLang="en-US" smtClean="0"/>
              <a:t>23-07-28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EB2C49-B5BC-4B79-8BDD-2EFAF434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08DFDA-79AC-4034-92FA-82264FDB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A251-DDF5-453B-BC76-A1C72896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0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73326-E443-4D1C-B091-A4635668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6470BF-C742-48BC-B71C-29C8B51B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8CECE6-1C67-4782-90BD-398960328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795781-034C-49AD-ACEC-3086795DA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A6CC7C-7D93-432E-B524-AA6E5784F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D37271-7369-427C-8704-03F8DA8E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EF8-6EE0-48FE-88D9-86E7685999C0}" type="datetimeFigureOut">
              <a:rPr lang="ko-KR" altLang="en-US" smtClean="0"/>
              <a:t>23-07-28 Fri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DE7399-2B34-4F31-AC81-A76CFE9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49C763-C9D1-4DFE-9F4F-468B03A4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A251-DDF5-453B-BC76-A1C72896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F0893-1A48-476A-B22C-7A55D2EC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0B93F6-B082-4B8A-9E11-CA09D77E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EF8-6EE0-48FE-88D9-86E7685999C0}" type="datetimeFigureOut">
              <a:rPr lang="ko-KR" altLang="en-US" smtClean="0"/>
              <a:t>23-07-28 Fri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09B33E-FC6A-4A2F-94C2-F55DC355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4F7788-06D5-4B1D-AFB8-AFE03916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A251-DDF5-453B-BC76-A1C72896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1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4DD6D0-0A98-4B45-9E3B-D90210FE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EF8-6EE0-48FE-88D9-86E7685999C0}" type="datetimeFigureOut">
              <a:rPr lang="ko-KR" altLang="en-US" smtClean="0"/>
              <a:t>23-07-28 Fri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0714B8-0F4D-4DE5-A4FA-3355B6C7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2215B-EEF9-4BAE-91E3-32AA937A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A251-DDF5-453B-BC76-A1C72896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6A439-D573-43A0-BE0E-6F28D48E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E05FE-E2BC-4A86-8573-2E490573E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8BF83-DD2E-401B-9F83-ABEE4E5EF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9DC24-861E-42A8-BB3C-211810E0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EF8-6EE0-48FE-88D9-86E7685999C0}" type="datetimeFigureOut">
              <a:rPr lang="ko-KR" altLang="en-US" smtClean="0"/>
              <a:t>23-07-28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19B69D-C192-46A8-B418-EBB0F314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2165FD-173F-44F3-8981-E0C9CB24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A251-DDF5-453B-BC76-A1C72896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3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F2AC5-03E6-468D-9E29-37D441E7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19A178-A9D8-4DB3-ABBC-739C4CB13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D562E4-D858-4F3B-8963-402C6F5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C6F1A-2E7B-4909-B241-90AC34C4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DEF8-6EE0-48FE-88D9-86E7685999C0}" type="datetimeFigureOut">
              <a:rPr lang="ko-KR" altLang="en-US" smtClean="0"/>
              <a:t>23-07-28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818D50-FED7-4CE3-AC74-78A94530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555D10-E343-423A-B719-84A94436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A251-DDF5-453B-BC76-A1C72896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7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4D4E93-B05A-437B-AF0E-1513CDB3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0DA847-3A69-47F2-A563-4C02D2FC8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4A3D2-EEAC-4D59-8134-BD5F3A7D2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DEF8-6EE0-48FE-88D9-86E7685999C0}" type="datetimeFigureOut">
              <a:rPr lang="ko-KR" altLang="en-US" smtClean="0"/>
              <a:t>23-07-28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A3BBB-E33D-4EFA-B9C9-92428E34A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A1052-C876-4DAE-BBDB-0E98CC666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A251-DDF5-453B-BC76-A1C72896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2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30366-789E-437E-ABF9-0F0B9066B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5" y="250370"/>
            <a:ext cx="9144000" cy="1768249"/>
          </a:xfrm>
        </p:spPr>
        <p:txBody>
          <a:bodyPr/>
          <a:lstStyle/>
          <a:p>
            <a:r>
              <a:rPr lang="en-US" altLang="ko-KR" dirty="0"/>
              <a:t>AWS</a:t>
            </a:r>
            <a:br>
              <a:rPr lang="en-US" altLang="ko-KR" dirty="0"/>
            </a:br>
            <a:r>
              <a:rPr lang="en-US" altLang="ko-KR" dirty="0"/>
              <a:t>CloudWatch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AB451F-EEE0-4685-9DCA-0BF24B61B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256" y="2448153"/>
            <a:ext cx="10646229" cy="384379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인스턴스</a:t>
            </a:r>
            <a:r>
              <a:rPr lang="en-US" altLang="ko-KR" sz="2800" dirty="0"/>
              <a:t> </a:t>
            </a:r>
            <a:r>
              <a:rPr lang="ko-KR" altLang="en-US" sz="2800" dirty="0"/>
              <a:t>리소스를 모니터링 할 수 있는 </a:t>
            </a:r>
            <a:r>
              <a:rPr lang="en-US" altLang="ko-KR" sz="2800" dirty="0"/>
              <a:t>AWS</a:t>
            </a:r>
            <a:r>
              <a:rPr lang="ko-KR" altLang="en-US" sz="2800" dirty="0"/>
              <a:t>의 서비스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dirty="0"/>
              <a:t>CloudWatch</a:t>
            </a:r>
            <a:r>
              <a:rPr lang="ko-KR" altLang="en-US" dirty="0"/>
              <a:t>는 로그 파일 분석</a:t>
            </a:r>
            <a:r>
              <a:rPr lang="en-US" altLang="ko-KR" dirty="0"/>
              <a:t>, </a:t>
            </a:r>
            <a:r>
              <a:rPr lang="ko-KR" altLang="en-US" dirty="0"/>
              <a:t>자세한 요청 추적 등의 기능을 제공하여 </a:t>
            </a:r>
            <a:endParaRPr lang="en-US" altLang="ko-KR" dirty="0"/>
          </a:p>
          <a:p>
            <a:r>
              <a:rPr lang="ko-KR" altLang="en-US" dirty="0"/>
              <a:t>사용자가 리소스와 애플리케이션을 모니터하고</a:t>
            </a:r>
            <a:endParaRPr lang="en-US" altLang="ko-KR" dirty="0"/>
          </a:p>
          <a:p>
            <a:r>
              <a:rPr lang="ko-KR" altLang="en-US" dirty="0"/>
              <a:t>운영상의 이슈를 실시간으로 파악하고 조치할 수 있도록 지원합니다</a:t>
            </a:r>
          </a:p>
        </p:txBody>
      </p:sp>
      <p:pic>
        <p:nvPicPr>
          <p:cNvPr id="4" name="Graphic 17">
            <a:extLst>
              <a:ext uri="{FF2B5EF4-FFF2-40B4-BE49-F238E27FC236}">
                <a16:creationId xmlns:a16="http://schemas.microsoft.com/office/drawing/2014/main" id="{0324C95A-3C5A-40A7-B559-54B3959C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70241" y="189818"/>
            <a:ext cx="1608930" cy="160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99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4">
            <a:extLst>
              <a:ext uri="{FF2B5EF4-FFF2-40B4-BE49-F238E27FC236}">
                <a16:creationId xmlns:a16="http://schemas.microsoft.com/office/drawing/2014/main" id="{EFC3A4B4-E2A3-4A7D-8F08-FA28500A6A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767564" y="28018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1386A8-301B-48C5-97DF-B701E7C68429}"/>
              </a:ext>
            </a:extLst>
          </p:cNvPr>
          <p:cNvSpPr txBox="1"/>
          <p:nvPr/>
        </p:nvSpPr>
        <p:spPr>
          <a:xfrm>
            <a:off x="3769019" y="3588718"/>
            <a:ext cx="2759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 </a:t>
            </a:r>
          </a:p>
          <a:p>
            <a:pPr algn="ctr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(Simple Notification Service)</a:t>
            </a:r>
            <a:endParaRPr lang="ko-KR" altLang="en-US" sz="1600" dirty="0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id="{899FC185-5581-4778-A5A4-E6840CDF1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496977" y="28598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0983CB4-B1C6-4FB0-9631-C4DD71661EF2}"/>
              </a:ext>
            </a:extLst>
          </p:cNvPr>
          <p:cNvSpPr/>
          <p:nvPr/>
        </p:nvSpPr>
        <p:spPr>
          <a:xfrm>
            <a:off x="1855535" y="3626119"/>
            <a:ext cx="23433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8" name="Graphic 10">
            <a:extLst>
              <a:ext uri="{FF2B5EF4-FFF2-40B4-BE49-F238E27FC236}">
                <a16:creationId xmlns:a16="http://schemas.microsoft.com/office/drawing/2014/main" id="{3F94AA02-9A14-43D8-BC07-CB760D8CF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7269123" y="28018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3">
            <a:extLst>
              <a:ext uri="{FF2B5EF4-FFF2-40B4-BE49-F238E27FC236}">
                <a16:creationId xmlns:a16="http://schemas.microsoft.com/office/drawing/2014/main" id="{165A26D1-1C0C-47D5-BED5-66EDC54EC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910" y="3563882"/>
            <a:ext cx="1506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" name="Graphic 5">
            <a:extLst>
              <a:ext uri="{FF2B5EF4-FFF2-40B4-BE49-F238E27FC236}">
                <a16:creationId xmlns:a16="http://schemas.microsoft.com/office/drawing/2014/main" id="{85FD113C-5438-457B-8536-F5AF3F105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34734" y="28598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E277E5-59BD-4AF3-A2AA-03EA907877D9}"/>
              </a:ext>
            </a:extLst>
          </p:cNvPr>
          <p:cNvSpPr/>
          <p:nvPr/>
        </p:nvSpPr>
        <p:spPr>
          <a:xfrm>
            <a:off x="195943" y="3634336"/>
            <a:ext cx="1391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172740A-7382-47AD-BAC6-19E76BE4BD2F}"/>
              </a:ext>
            </a:extLst>
          </p:cNvPr>
          <p:cNvCxnSpPr/>
          <p:nvPr/>
        </p:nvCxnSpPr>
        <p:spPr>
          <a:xfrm>
            <a:off x="1587671" y="3182882"/>
            <a:ext cx="71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9CFD3A-FC91-4D40-9BB9-A7FC12EB57EB}"/>
              </a:ext>
            </a:extLst>
          </p:cNvPr>
          <p:cNvCxnSpPr/>
          <p:nvPr/>
        </p:nvCxnSpPr>
        <p:spPr>
          <a:xfrm>
            <a:off x="3539850" y="3182882"/>
            <a:ext cx="947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6AD4A5-17EC-4EE7-805B-45BB36E5B869}"/>
              </a:ext>
            </a:extLst>
          </p:cNvPr>
          <p:cNvCxnSpPr/>
          <p:nvPr/>
        </p:nvCxnSpPr>
        <p:spPr>
          <a:xfrm>
            <a:off x="5839212" y="3182882"/>
            <a:ext cx="118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9CB5AFF9-3293-4A81-BB9A-359AF98E02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93" y="2483692"/>
            <a:ext cx="1430344" cy="15143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7D2342A-FF97-446F-A7E8-F5664CD3822E}"/>
              </a:ext>
            </a:extLst>
          </p:cNvPr>
          <p:cNvSpPr txBox="1"/>
          <p:nvPr/>
        </p:nvSpPr>
        <p:spPr>
          <a:xfrm>
            <a:off x="195943" y="335823"/>
            <a:ext cx="668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 CloudWatch</a:t>
            </a:r>
            <a:r>
              <a:rPr lang="ko-KR" altLang="en-US" sz="3200" dirty="0"/>
              <a:t>의 동작 방식</a:t>
            </a:r>
          </a:p>
        </p:txBody>
      </p:sp>
      <p:pic>
        <p:nvPicPr>
          <p:cNvPr id="32" name="Graphic 23">
            <a:extLst>
              <a:ext uri="{FF2B5EF4-FFF2-40B4-BE49-F238E27FC236}">
                <a16:creationId xmlns:a16="http://schemas.microsoft.com/office/drawing/2014/main" id="{40D43702-2453-4294-A6AA-ECECB6698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 flipH="1">
            <a:off x="3632512" y="1516801"/>
            <a:ext cx="746861" cy="74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D5372D-A0D5-4692-9A69-F217C408CCE5}"/>
              </a:ext>
            </a:extLst>
          </p:cNvPr>
          <p:cNvCxnSpPr/>
          <p:nvPr/>
        </p:nvCxnSpPr>
        <p:spPr>
          <a:xfrm>
            <a:off x="4005943" y="2514600"/>
            <a:ext cx="0" cy="66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398D3F-CEFE-47E5-BE14-30AB7268F55B}"/>
              </a:ext>
            </a:extLst>
          </p:cNvPr>
          <p:cNvSpPr txBox="1"/>
          <p:nvPr/>
        </p:nvSpPr>
        <p:spPr>
          <a:xfrm>
            <a:off x="3570566" y="2231451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ALARM</a:t>
            </a:r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57ADCC4-9B3B-4DAD-8528-F69D61FA000E}"/>
              </a:ext>
            </a:extLst>
          </p:cNvPr>
          <p:cNvCxnSpPr/>
          <p:nvPr/>
        </p:nvCxnSpPr>
        <p:spPr>
          <a:xfrm>
            <a:off x="8186058" y="3182882"/>
            <a:ext cx="690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56431F6-20EE-4977-9014-15494A9A6D06}"/>
              </a:ext>
            </a:extLst>
          </p:cNvPr>
          <p:cNvSpPr txBox="1"/>
          <p:nvPr/>
        </p:nvSpPr>
        <p:spPr>
          <a:xfrm>
            <a:off x="202399" y="4272677"/>
            <a:ext cx="117872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• CloudWatch</a:t>
            </a:r>
            <a:r>
              <a:rPr lang="ko-KR" altLang="en-US" dirty="0"/>
              <a:t>에 경보 등록</a:t>
            </a:r>
            <a:r>
              <a:rPr lang="en-US" altLang="ko-KR" dirty="0"/>
              <a:t>, </a:t>
            </a:r>
            <a:r>
              <a:rPr lang="ko-KR" altLang="en-US" dirty="0"/>
              <a:t>경보 조건이 충족하면 알림을 전송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• SNS</a:t>
            </a:r>
            <a:r>
              <a:rPr lang="ko-KR" altLang="en-US" dirty="0"/>
              <a:t>에 토픽 생성 후 </a:t>
            </a:r>
            <a:r>
              <a:rPr lang="en-US" altLang="ko-KR" dirty="0"/>
              <a:t>CloudWatch</a:t>
            </a:r>
            <a:r>
              <a:rPr lang="ko-KR" altLang="en-US" dirty="0"/>
              <a:t> 경보 액션과 연결</a:t>
            </a:r>
            <a:r>
              <a:rPr lang="en-US" altLang="ko-KR" dirty="0"/>
              <a:t>, </a:t>
            </a:r>
            <a:r>
              <a:rPr lang="ko-KR" altLang="en-US" dirty="0"/>
              <a:t>경보가 트리거가 되면 </a:t>
            </a:r>
            <a:r>
              <a:rPr lang="en-US" altLang="ko-KR" dirty="0"/>
              <a:t>SNS </a:t>
            </a:r>
            <a:r>
              <a:rPr lang="ko-KR" altLang="en-US" dirty="0"/>
              <a:t>토픽으로 알림이 발송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• Lambda </a:t>
            </a:r>
            <a:r>
              <a:rPr lang="ko-KR" altLang="en-US" dirty="0"/>
              <a:t>함수 작성</a:t>
            </a:r>
            <a:r>
              <a:rPr lang="en-US" altLang="ko-KR" dirty="0"/>
              <a:t>(</a:t>
            </a:r>
            <a:r>
              <a:rPr lang="ko-KR" altLang="en-US" dirty="0" err="1"/>
              <a:t>우리조는</a:t>
            </a:r>
            <a:r>
              <a:rPr lang="ko-KR" altLang="en-US" dirty="0"/>
              <a:t> </a:t>
            </a:r>
            <a:r>
              <a:rPr lang="en-US" altLang="ko-KR" dirty="0"/>
              <a:t>Slack</a:t>
            </a:r>
            <a:r>
              <a:rPr lang="ko-KR" altLang="en-US" dirty="0"/>
              <a:t>에 연동하는 코드를 작성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• Lambda </a:t>
            </a:r>
            <a:r>
              <a:rPr lang="ko-KR" altLang="en-US" dirty="0"/>
              <a:t>함수를 </a:t>
            </a:r>
            <a:r>
              <a:rPr lang="en-US" altLang="ko-KR" dirty="0"/>
              <a:t>SNS</a:t>
            </a:r>
            <a:r>
              <a:rPr lang="ko-KR" altLang="en-US" dirty="0"/>
              <a:t> 토픽에 구독</a:t>
            </a:r>
            <a:r>
              <a:rPr lang="en-US" altLang="ko-KR" dirty="0"/>
              <a:t>(</a:t>
            </a:r>
            <a:r>
              <a:rPr lang="en-US" altLang="ko-KR" sz="1600" dirty="0"/>
              <a:t>SNS </a:t>
            </a:r>
            <a:r>
              <a:rPr lang="ko-KR" altLang="en-US" sz="1600" dirty="0"/>
              <a:t>토픽에 알림이 전송되면</a:t>
            </a:r>
            <a:r>
              <a:rPr lang="en-US" altLang="ko-KR" sz="1600" dirty="0"/>
              <a:t>, </a:t>
            </a:r>
            <a:r>
              <a:rPr lang="ko-KR" altLang="en-US" sz="1600" dirty="0"/>
              <a:t>해당 메시지를 처리하는 </a:t>
            </a:r>
            <a:r>
              <a:rPr lang="en-US" altLang="ko-KR" sz="1600" dirty="0"/>
              <a:t>Lambda </a:t>
            </a:r>
            <a:r>
              <a:rPr lang="ko-KR" altLang="en-US" sz="1600" dirty="0"/>
              <a:t>함수가 자동으로 실행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• Slack</a:t>
            </a:r>
            <a:r>
              <a:rPr lang="ko-KR" altLang="en-US" dirty="0"/>
              <a:t>에 </a:t>
            </a:r>
            <a:r>
              <a:rPr lang="ko-KR" altLang="en-US" dirty="0" err="1"/>
              <a:t>웹후크</a:t>
            </a:r>
            <a:r>
              <a:rPr lang="ko-KR" altLang="en-US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81859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268F3-DEAF-4AC8-B490-D5C0CEE3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76011"/>
            <a:ext cx="10515600" cy="1325563"/>
          </a:xfrm>
        </p:spPr>
        <p:txBody>
          <a:bodyPr/>
          <a:lstStyle/>
          <a:p>
            <a:r>
              <a:rPr lang="en-US" altLang="ko-KR" dirty="0"/>
              <a:t>CloudWatch</a:t>
            </a:r>
            <a:r>
              <a:rPr lang="ko-KR" altLang="en-US" dirty="0"/>
              <a:t>와 </a:t>
            </a:r>
            <a:r>
              <a:rPr lang="en-US" altLang="ko-KR" dirty="0"/>
              <a:t>Slack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C8454-6270-449B-8BE5-5FB4D329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CloudWatch</a:t>
            </a:r>
            <a:r>
              <a:rPr lang="ko-KR" altLang="en-US" dirty="0"/>
              <a:t>의 경보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SNS </a:t>
            </a:r>
            <a:r>
              <a:rPr lang="ko-KR" altLang="en-US" dirty="0"/>
              <a:t>토픽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Lambda </a:t>
            </a:r>
            <a:r>
              <a:rPr lang="ko-KR" altLang="en-US" dirty="0"/>
              <a:t>함수 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Lambda </a:t>
            </a:r>
            <a:r>
              <a:rPr lang="ko-KR" altLang="en-US" dirty="0"/>
              <a:t>함수를 </a:t>
            </a:r>
            <a:r>
              <a:rPr lang="en-US" altLang="ko-KR" dirty="0"/>
              <a:t>SNS </a:t>
            </a:r>
            <a:r>
              <a:rPr lang="ko-KR" altLang="en-US" dirty="0"/>
              <a:t>토픽에 구독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Slack</a:t>
            </a:r>
            <a:r>
              <a:rPr lang="ko-KR" altLang="en-US" dirty="0"/>
              <a:t>에 웹 </a:t>
            </a:r>
            <a:r>
              <a:rPr lang="ko-KR" altLang="en-US" dirty="0" err="1"/>
              <a:t>후크</a:t>
            </a:r>
            <a:r>
              <a:rPr lang="ko-KR" altLang="en-US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10196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E9D07ED-03CB-46E1-A087-C3C0424FD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225"/>
            <a:ext cx="11584610" cy="4062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13C278-97F4-4034-B543-75EA1E51E8EF}"/>
              </a:ext>
            </a:extLst>
          </p:cNvPr>
          <p:cNvSpPr txBox="1"/>
          <p:nvPr/>
        </p:nvSpPr>
        <p:spPr>
          <a:xfrm>
            <a:off x="163287" y="251898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경보 설정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4C4AFE-DA19-40A5-94B2-ED31C1C1A056}"/>
              </a:ext>
            </a:extLst>
          </p:cNvPr>
          <p:cNvSpPr/>
          <p:nvPr/>
        </p:nvSpPr>
        <p:spPr>
          <a:xfrm>
            <a:off x="304800" y="2373085"/>
            <a:ext cx="10907486" cy="9035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06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D3B31-B715-4796-8665-77FBEF8E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대시보드 설정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F254E9-800F-4540-8BCA-A5576925D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6100"/>
            <a:ext cx="12039600" cy="541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6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5E7E7-7380-4953-8899-F6F7E5EC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 </a:t>
            </a:r>
            <a:r>
              <a:rPr lang="ko-KR" altLang="en-US" dirty="0"/>
              <a:t>알람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B77065-E5E3-4935-A994-1A947B6F1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77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163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Amazon Ember</vt:lpstr>
      <vt:lpstr>맑은 고딕</vt:lpstr>
      <vt:lpstr>Arial</vt:lpstr>
      <vt:lpstr>Office 테마</vt:lpstr>
      <vt:lpstr>AWS CloudWatch</vt:lpstr>
      <vt:lpstr>PowerPoint 프레젠테이션</vt:lpstr>
      <vt:lpstr>CloudWatch와 Slack의 연동</vt:lpstr>
      <vt:lpstr>PowerPoint 프레젠테이션</vt:lpstr>
      <vt:lpstr>대시보드 설정</vt:lpstr>
      <vt:lpstr>Slack 알람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CloudWatch</dc:title>
  <dc:creator>User</dc:creator>
  <cp:lastModifiedBy>User</cp:lastModifiedBy>
  <cp:revision>9</cp:revision>
  <dcterms:created xsi:type="dcterms:W3CDTF">2023-07-28T03:59:43Z</dcterms:created>
  <dcterms:modified xsi:type="dcterms:W3CDTF">2023-07-28T05:49:22Z</dcterms:modified>
</cp:coreProperties>
</file>