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81DC5-3765-4676-B250-4B9B62EDE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F98582-9273-4AEA-9B4F-AD9398AED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3531E-CEE8-43B4-97EF-DB236422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EF03A-F798-41D3-A652-2CEA1D8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0979F0-D6DE-4EB2-A12A-3EC8B249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05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C6959-4B79-47BB-A1D9-57267F31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85614-C17C-4587-816C-8F276ED0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1A5A0-9AB1-4A37-8B34-D1BFA614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CE340-A446-45E9-AE41-D3750D90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B172C-24A2-4C04-8205-206104E2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1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B40A06-CA21-4889-B093-3CE06A9D0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52694-6EBE-4429-8639-F49F44381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DC453-46F5-48CE-A929-ED7B6D8A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71A0D-B302-436C-99C7-8A3DED3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19D02-5553-4B02-B383-C32974CC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4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B943-836F-4206-94BE-743F4636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3231D-52BC-4775-905E-4A360516A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DC354-6576-4BA0-8F32-C361D27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24D01-4361-47FB-8F46-50721D8B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F29C6-0FAA-42DD-AB00-06EC9E4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61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B3EB9-8F98-4C2A-AAA2-10A1A08B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5EC844-BE9D-44CF-84CC-F85E32F5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A0B7A-5610-4159-A756-FE71F03E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64C1A-282A-4CC6-92A4-B73CB9BF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3FCE9-A34A-45D5-947E-E6CF768B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3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23A0D-53A1-4516-B0BC-1C9969F7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595E6-7342-4F80-8EC7-B31184967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92FA10-2412-4E2C-A57C-B6C909A39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06CA00-3D4B-4FEB-B612-0838FBE3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3F1F6E-9620-4381-B411-5D7A8D79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E9370-E629-4BBF-B459-6B054F8A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5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E2605-528B-4E6C-83E7-E984B70D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13650-6BA8-4F9E-AB5D-BCB4D073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6613EB-2D73-4A1F-A510-B2F22EA3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FDA9B7-36EE-426E-88DB-EC56FDE0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C32B0-9116-4AA3-A064-71D9AFB00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9B7032-9E19-49B8-A2AE-57A881CE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00EE1C-1B1C-4504-9C17-387AA3C2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13A4E6-EB5C-4085-91D0-43FBC4D3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7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7DE0A-6EE2-4FED-9530-BA6C505F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A384CE-8708-4715-8778-D3310FD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250A22-22D8-4B1E-A9B9-F7AE4C9C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602B1-A117-4F5C-97BA-D936365C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49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65B2CB-2E56-4D77-99CD-E74941AB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BFA454-F1A6-4D48-A0FD-F713EDA0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78D29-D2B0-42CC-AE01-E70C9D6F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8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97D1E-E683-4456-AEAB-C76C347E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FA3A0-46B7-4921-B805-CD112DEE8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1B20B2-474D-4F6E-8881-450390EC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8EA8B-5863-4C72-86DD-5AF7E240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A3ACE-6C79-47CC-974C-DFAA526D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0D14-495B-4E1D-B6CE-A6E4A553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2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CA74E-6696-45DD-9CF3-6B1FAC4E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C92909-E4B2-4C2B-B63E-0F79DCB92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C01045-63D4-48DE-BC35-E8C53216B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742B6-5299-41A3-8B28-33EE9D27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15D1B-54B5-4E85-90E8-A1B95B91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25F22-739A-4078-B3C5-51F5ECDE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6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E6CA31-DC2F-452A-8DD6-F25FE582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556A2-2019-490C-ABD8-77D77F92D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1539E-8416-4F9E-B577-352F1A714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8AF7-D76B-43B8-A681-146BAB77F4A5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7F600-5614-4534-A536-7B93F4F92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37BB8-9C7F-4470-A2C6-A966D8765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E256-C66F-436E-A259-955843EA4F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8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4A6DC-7B94-4B8F-B7DD-45FA464EF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판서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0854F6-6F04-4800-BD75-A23A72052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10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FE731-B50A-48C7-B35E-EFEFC318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A2401C-3545-487D-8B47-75AEE5BC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51"/>
            <a:ext cx="12192000" cy="65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805181-55AE-4768-845F-B98152A2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VMware </a:t>
            </a:r>
            <a:r>
              <a:rPr lang="ko-KR" altLang="en-US" dirty="0" err="1"/>
              <a:t>설치시</a:t>
            </a:r>
            <a:r>
              <a:rPr lang="ko-KR" altLang="en-US" dirty="0"/>
              <a:t> 아래 두개는 체크 해제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D2E425-EF44-42EB-9E61-640DE80C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886450" cy="466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634CE7-FB46-40EA-94A6-629956604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7" y="1825625"/>
            <a:ext cx="35528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2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3AF971-B3B1-45B6-BCD8-A1B7F147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203099-2DDD-4EA6-85DA-279ACFD54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519"/>
          <a:stretch/>
        </p:blipFill>
        <p:spPr>
          <a:xfrm>
            <a:off x="1758148" y="1270000"/>
            <a:ext cx="8675703" cy="558800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39ACF84-35C9-4417-BBFB-342DEB02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CentOS</a:t>
            </a:r>
            <a:r>
              <a:rPr lang="ko-KR" altLang="en-US" dirty="0"/>
              <a:t>에서 </a:t>
            </a:r>
            <a:r>
              <a:rPr lang="en-US" altLang="ko-KR" dirty="0" err="1"/>
              <a:t>nmtui</a:t>
            </a:r>
            <a:r>
              <a:rPr lang="ko-KR" altLang="en-US" dirty="0"/>
              <a:t>로 </a:t>
            </a:r>
            <a:r>
              <a:rPr lang="en-US" altLang="ko-KR" dirty="0"/>
              <a:t>IP</a:t>
            </a:r>
            <a:r>
              <a:rPr lang="ko-KR" altLang="en-US" dirty="0"/>
              <a:t>주소 변경하기</a:t>
            </a:r>
          </a:p>
        </p:txBody>
      </p:sp>
    </p:spTree>
    <p:extLst>
      <p:ext uri="{BB962C8B-B14F-4D97-AF65-F5344CB8AC3E}">
        <p14:creationId xmlns:p14="http://schemas.microsoft.com/office/powerpoint/2010/main" val="100269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B1E44-1EBA-42D8-B3F6-6534F9E1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598206"/>
              </p:ext>
            </p:extLst>
          </p:nvPr>
        </p:nvGraphicFramePr>
        <p:xfrm>
          <a:off x="832338" y="1618434"/>
          <a:ext cx="10527324" cy="498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524">
                  <a:extLst>
                    <a:ext uri="{9D8B030D-6E8A-4147-A177-3AD203B41FA5}">
                      <a16:colId xmlns:a16="http://schemas.microsoft.com/office/drawing/2014/main" val="3282637759"/>
                    </a:ext>
                  </a:extLst>
                </a:gridCol>
                <a:gridCol w="4259384">
                  <a:extLst>
                    <a:ext uri="{9D8B030D-6E8A-4147-A177-3AD203B41FA5}">
                      <a16:colId xmlns:a16="http://schemas.microsoft.com/office/drawing/2014/main" val="922121519"/>
                    </a:ext>
                  </a:extLst>
                </a:gridCol>
                <a:gridCol w="4681416">
                  <a:extLst>
                    <a:ext uri="{9D8B030D-6E8A-4147-A177-3AD203B41FA5}">
                      <a16:colId xmlns:a16="http://schemas.microsoft.com/office/drawing/2014/main" val="4000960112"/>
                    </a:ext>
                  </a:extLst>
                </a:gridCol>
              </a:tblGrid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662211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WWW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Edge, Chrome, IE, Firefox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Apache2, Nginx, IIS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29000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 Client,  Putty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Open SSH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512304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MySQL-client, Workbench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MySQL-server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74277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E-mail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Outlook, Mail</a:t>
                      </a:r>
                      <a:r>
                        <a:rPr lang="ko-KR" altLang="en-US" dirty="0"/>
                        <a:t>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Sendmail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245452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,PC</a:t>
                      </a:r>
                      <a:r>
                        <a:rPr lang="ko-KR" altLang="en-US" dirty="0"/>
                        <a:t>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카카오톡 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5514"/>
                  </a:ext>
                </a:extLst>
              </a:tr>
              <a:tr h="7120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게임앱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앱</a:t>
                      </a:r>
                      <a:r>
                        <a:rPr lang="en-US" altLang="ko-KR" dirty="0"/>
                        <a:t>, PC</a:t>
                      </a:r>
                      <a:r>
                        <a:rPr lang="ko-KR" altLang="en-US" dirty="0"/>
                        <a:t>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게임서버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Battlenet</a:t>
                      </a:r>
                      <a:r>
                        <a:rPr lang="en-US" altLang="ko-KR" dirty="0"/>
                        <a:t> Server)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887705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4B1C6A14-614D-4653-A2C9-066012D7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Client</a:t>
            </a:r>
            <a:r>
              <a:rPr lang="ko-KR" altLang="en-US" dirty="0"/>
              <a:t>와 </a:t>
            </a:r>
            <a:r>
              <a:rPr lang="en-US" altLang="ko-KR" dirty="0"/>
              <a:t>Server</a:t>
            </a:r>
            <a:r>
              <a:rPr lang="ko-KR" altLang="en-US" dirty="0"/>
              <a:t>의 개념</a:t>
            </a:r>
          </a:p>
        </p:txBody>
      </p:sp>
    </p:spTree>
    <p:extLst>
      <p:ext uri="{BB962C8B-B14F-4D97-AF65-F5344CB8AC3E}">
        <p14:creationId xmlns:p14="http://schemas.microsoft.com/office/powerpoint/2010/main" val="167189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323A74-E5C4-49AF-A674-78BB431F8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95" y="1157873"/>
            <a:ext cx="8356810" cy="562978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916081C-B1BA-4DF5-B0F1-89F7DD73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937"/>
          </a:xfrm>
        </p:spPr>
        <p:txBody>
          <a:bodyPr/>
          <a:lstStyle/>
          <a:p>
            <a:r>
              <a:rPr lang="ko-KR" altLang="en-US"/>
              <a:t>우분투 화면 잠기지 않도록 설정</a:t>
            </a:r>
          </a:p>
        </p:txBody>
      </p:sp>
    </p:spTree>
    <p:extLst>
      <p:ext uri="{BB962C8B-B14F-4D97-AF65-F5344CB8AC3E}">
        <p14:creationId xmlns:p14="http://schemas.microsoft.com/office/powerpoint/2010/main" val="148305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A7E77E-8443-4774-8120-0696EC11D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38" y="1130210"/>
            <a:ext cx="6893524" cy="572779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853F01F-737A-4839-8418-8C117E96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altLang="ko-KR" dirty="0" err="1"/>
              <a:t>Gnuboard</a:t>
            </a:r>
            <a:r>
              <a:rPr lang="en-US" altLang="ko-KR" dirty="0"/>
              <a:t> </a:t>
            </a:r>
            <a:r>
              <a:rPr lang="ko-KR" altLang="en-US" dirty="0"/>
              <a:t>연결 설정 화면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07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213A45C-719D-4EE0-B4DD-DDF4E7429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92" y="1271439"/>
            <a:ext cx="6508016" cy="546933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0E047A1-2CAF-4227-A9A5-C72CDA6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SSH </a:t>
            </a:r>
            <a:r>
              <a:rPr lang="ko-KR" altLang="en-US" sz="3200" dirty="0"/>
              <a:t>설치할 때</a:t>
            </a:r>
            <a:r>
              <a:rPr lang="en-US" altLang="ko-KR" sz="3200" dirty="0"/>
              <a:t>, </a:t>
            </a:r>
            <a:r>
              <a:rPr lang="ko-KR" altLang="en-US" sz="3200" dirty="0"/>
              <a:t>서버 공개키에 대한 </a:t>
            </a:r>
            <a:r>
              <a:rPr lang="ko-KR" altLang="en-US" sz="3200" dirty="0" err="1"/>
              <a:t>해시값</a:t>
            </a:r>
            <a:r>
              <a:rPr lang="ko-KR" altLang="en-US" sz="3200" dirty="0"/>
              <a:t> 확인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FE4DA7-FEFC-481A-A945-6BFBE85FD6D2}"/>
              </a:ext>
            </a:extLst>
          </p:cNvPr>
          <p:cNvSpPr/>
          <p:nvPr/>
        </p:nvSpPr>
        <p:spPr>
          <a:xfrm>
            <a:off x="5603631" y="3266832"/>
            <a:ext cx="2883877" cy="2032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4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C673C5B-4369-4453-B055-635985F5A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216" y="1107153"/>
            <a:ext cx="6813828" cy="575084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1D96424-D521-440A-855B-A9E627BE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028"/>
          </a:xfrm>
        </p:spPr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 사용자 조회 및 권한 확인</a:t>
            </a:r>
          </a:p>
        </p:txBody>
      </p:sp>
    </p:spTree>
    <p:extLst>
      <p:ext uri="{BB962C8B-B14F-4D97-AF65-F5344CB8AC3E}">
        <p14:creationId xmlns:p14="http://schemas.microsoft.com/office/powerpoint/2010/main" val="323565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104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판서</vt:lpstr>
      <vt:lpstr>VMware 설치시 아래 두개는 체크 해제 </vt:lpstr>
      <vt:lpstr>PowerPoint 프레젠테이션</vt:lpstr>
      <vt:lpstr>CentOS에서 nmtui로 IP주소 변경하기</vt:lpstr>
      <vt:lpstr>Client와 Server의 개념</vt:lpstr>
      <vt:lpstr>우분투 화면 잠기지 않도록 설정</vt:lpstr>
      <vt:lpstr>Gnuboard 연결 설정 화면 (예시)</vt:lpstr>
      <vt:lpstr>SSH 설치할 때, 서버 공개키에 대한 해시값 확인 가능</vt:lpstr>
      <vt:lpstr>MySQL 사용자 조회 및 권한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2023-05-26T01:05:08Z</dcterms:created>
  <dcterms:modified xsi:type="dcterms:W3CDTF">2023-06-02T06:49:06Z</dcterms:modified>
</cp:coreProperties>
</file>