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92"/>
    <p:restoredTop sz="94662"/>
  </p:normalViewPr>
  <p:slideViewPr>
    <p:cSldViewPr snapToGrid="0" snapToObjects="1">
      <p:cViewPr varScale="1">
        <p:scale>
          <a:sx n="153" d="100"/>
          <a:sy n="153" d="100"/>
        </p:scale>
        <p:origin x="10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19BC6-569B-A34D-9BA0-3FC15349BA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8F36E2-A3BC-7842-AF9B-12D37D3C95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02A0C0-5C1B-924E-B7CC-D741E87FC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C8DC-C75E-254B-AA46-CAB0F91FC2BD}" type="datetimeFigureOut">
              <a:rPr lang="en-US" smtClean="0"/>
              <a:t>5/25/20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EB2F8-88CA-7B4E-9357-3D164D261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12C60-9643-AE4A-B40F-883869E76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1D405-2B71-2D42-A6A3-1059F8D9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356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70837-02CF-FE48-A6AC-12F23702F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B40588-1869-BD43-8856-AD4A615FF7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A7D0D-AE91-2444-8636-1565C1D32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C8DC-C75E-254B-AA46-CAB0F91FC2BD}" type="datetimeFigureOut">
              <a:rPr lang="en-US" smtClean="0"/>
              <a:t>5/25/20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70B6F2-2CA9-4E49-941C-1B0370DD8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A638B-FD4E-A044-9CDC-DF442B0A0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1D405-2B71-2D42-A6A3-1059F8D9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800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7B85E9-EBD9-2D4F-82B3-BD7B48CFC8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CEC932-6747-CD47-9596-145E4F0468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270FC0-1EE3-F846-B714-DABD68553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C8DC-C75E-254B-AA46-CAB0F91FC2BD}" type="datetimeFigureOut">
              <a:rPr lang="en-US" smtClean="0"/>
              <a:t>5/25/20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2990C-1ABF-CD47-9667-1CD226EC2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87229-3A12-384A-B332-6EA8FCE63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1D405-2B71-2D42-A6A3-1059F8D9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029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747D9-A771-9C48-93E2-2EF2D2A40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C1988-79EE-1942-B377-AF4E5E98D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001243-57DA-464A-8CCB-1FF3208C3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C8DC-C75E-254B-AA46-CAB0F91FC2BD}" type="datetimeFigureOut">
              <a:rPr lang="en-US" smtClean="0"/>
              <a:t>5/25/20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BB6B70-B4FC-9849-8B86-4A40263D7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C8A64-37F9-F44E-B650-C337590B9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1D405-2B71-2D42-A6A3-1059F8D9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514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D3BCD-5EEF-0640-996B-5A68DB9A5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33E60-D9BF-9B41-89BE-0781A3CAE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1585EC-15DB-2140-9F99-5273A6B9B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C8DC-C75E-254B-AA46-CAB0F91FC2BD}" type="datetimeFigureOut">
              <a:rPr lang="en-US" smtClean="0"/>
              <a:t>5/25/20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3F61C-A24E-D24C-83F5-83FE428DE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4EE999-923C-4C4A-A73F-2F78F4F66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1D405-2B71-2D42-A6A3-1059F8D9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899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F7255-6503-B749-BCED-A9A9A764C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91BD7-0BEB-C647-99AD-322F336740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4AB6C5-6D2F-694F-BEAC-CE8EB20197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89A975-286B-804A-A65B-EBDBCFD19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C8DC-C75E-254B-AA46-CAB0F91FC2BD}" type="datetimeFigureOut">
              <a:rPr lang="en-US" smtClean="0"/>
              <a:t>5/25/20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4E4C98-8822-274F-AC40-52DA54949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2455A3-0341-7246-91A2-FCA3E8CE3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1D405-2B71-2D42-A6A3-1059F8D9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281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2CBFC-A760-C140-9487-9B83F669D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E9C5FC-0578-B040-A716-2A7882F52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1CA8C6-AE31-C343-ABE7-587D9DCBE0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FF0452-F8DE-5540-91D2-D2AC45DD53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B2BF5B-C8E0-7043-A7F0-8BF5C41620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54C369-59AB-D549-A8AB-B81F75750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C8DC-C75E-254B-AA46-CAB0F91FC2BD}" type="datetimeFigureOut">
              <a:rPr lang="en-US" smtClean="0"/>
              <a:t>5/25/20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F10C98-42CC-C74E-8F11-525CABCB4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7BFD59-C11B-E044-8A42-2BEF650A6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1D405-2B71-2D42-A6A3-1059F8D9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775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96052-D471-C243-907E-CA9F9B953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0FD88E-5DBB-CA40-B41D-2BD4D5A20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C8DC-C75E-254B-AA46-CAB0F91FC2BD}" type="datetimeFigureOut">
              <a:rPr lang="en-US" smtClean="0"/>
              <a:t>5/25/20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D67CF2-E243-E249-9996-B1C6ACF67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2B06D8-F999-C449-89D9-41A8A8B17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1D405-2B71-2D42-A6A3-1059F8D9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152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4D71F2-FBA3-0B43-9462-01C5FBEDB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C8DC-C75E-254B-AA46-CAB0F91FC2BD}" type="datetimeFigureOut">
              <a:rPr lang="en-US" smtClean="0"/>
              <a:t>5/25/20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9E0B95-B64C-4F45-A829-5F6933E67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417D22-DBFB-6549-99FA-FDD442867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1D405-2B71-2D42-A6A3-1059F8D9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254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62FA1-E79F-2B4C-88D0-87108C2C9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BE699-3B11-9E4C-930F-51619827C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5D09D8-E36A-BF4E-ADF1-FBB8BAD439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EB94B7-D405-7C43-BC04-F8FA5E68B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C8DC-C75E-254B-AA46-CAB0F91FC2BD}" type="datetimeFigureOut">
              <a:rPr lang="en-US" smtClean="0"/>
              <a:t>5/25/20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11BE33-991C-654E-AE68-C9129E701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04FE81-64E6-3949-AF4F-7179C194D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1D405-2B71-2D42-A6A3-1059F8D9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385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01E86-3CD2-984A-AC6E-328CB5F20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AC896F-9EAC-854B-B3BE-54F6E6C127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CB002E-D5CB-CE4A-83F4-BC461F8435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6580E5-40E7-0640-8623-EB3DC0602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C8DC-C75E-254B-AA46-CAB0F91FC2BD}" type="datetimeFigureOut">
              <a:rPr lang="en-US" smtClean="0"/>
              <a:t>5/25/20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D3E4B1-28BF-2F49-B9EE-D471322E2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BE66DF-0311-CD4C-BE5E-DEF19D79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1D405-2B71-2D42-A6A3-1059F8D9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783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4173ED-6ECF-3B46-9B8C-8481367BE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FFC48F-A70F-D845-98D4-E05E148D51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B25EB-22FE-E840-AC1E-B561D0F648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1C8DC-C75E-254B-AA46-CAB0F91FC2BD}" type="datetimeFigureOut">
              <a:rPr lang="en-US" smtClean="0"/>
              <a:t>5/25/20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47DF8-2DF0-3443-9D66-2B93260CB4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43638-ACE1-E44F-BCFA-AD631F7685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1D405-2B71-2D42-A6A3-1059F8D9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059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tiff"/><Relationship Id="rId3" Type="http://schemas.openxmlformats.org/officeDocument/2006/relationships/image" Target="../media/image2.png"/><Relationship Id="rId7" Type="http://schemas.openxmlformats.org/officeDocument/2006/relationships/image" Target="../media/image6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tiff"/><Relationship Id="rId5" Type="http://schemas.openxmlformats.org/officeDocument/2006/relationships/image" Target="../media/image4.tiff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5BB0DEE-1E0E-BF4B-8C56-0EB7C5846C3C}"/>
              </a:ext>
            </a:extLst>
          </p:cNvPr>
          <p:cNvSpPr/>
          <p:nvPr/>
        </p:nvSpPr>
        <p:spPr>
          <a:xfrm>
            <a:off x="2003367" y="931025"/>
            <a:ext cx="8886306" cy="491282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98A977-FA8B-F944-A750-4E827B9D6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7316" y="1787760"/>
            <a:ext cx="1950394" cy="6146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B03695-A441-5146-ACA0-0D54C2365C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7316" y="2496819"/>
            <a:ext cx="1652909" cy="3960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A15621C-1322-A044-B284-EDE6F5E88D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8726" y="2496819"/>
            <a:ext cx="1185661" cy="4791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4594B01-6EE8-5A44-A73C-CE4803222D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7316" y="3387436"/>
            <a:ext cx="1652909" cy="46488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6032F72-BF80-DB4C-8DAC-747A2F4584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27316" y="3949761"/>
            <a:ext cx="1652909" cy="48462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DBDDB2A-0A82-6149-86BF-DC839ECBF42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78726" y="3387436"/>
            <a:ext cx="1546558" cy="4173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7ECF1F0-282B-3B41-9A26-24B1939767B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35533" y="3977211"/>
            <a:ext cx="1632944" cy="42972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4823F30-3711-7641-AEFD-0FE7B0EE4678}"/>
              </a:ext>
            </a:extLst>
          </p:cNvPr>
          <p:cNvSpPr txBox="1"/>
          <p:nvPr/>
        </p:nvSpPr>
        <p:spPr>
          <a:xfrm>
            <a:off x="4005897" y="3539565"/>
            <a:ext cx="573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gm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1DEB0F-701F-084F-B6B4-56014FF221FA}"/>
              </a:ext>
            </a:extLst>
          </p:cNvPr>
          <p:cNvSpPr txBox="1"/>
          <p:nvPr/>
        </p:nvSpPr>
        <p:spPr>
          <a:xfrm>
            <a:off x="4080225" y="4069926"/>
            <a:ext cx="573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gm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648446-C0FD-A343-BBF8-9055A5305622}"/>
              </a:ext>
            </a:extLst>
          </p:cNvPr>
          <p:cNvSpPr txBox="1"/>
          <p:nvPr/>
        </p:nvSpPr>
        <p:spPr>
          <a:xfrm>
            <a:off x="6624582" y="4053572"/>
            <a:ext cx="573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gm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64192B-6E7E-FE4B-8347-F15014A0F0DD}"/>
              </a:ext>
            </a:extLst>
          </p:cNvPr>
          <p:cNvSpPr txBox="1"/>
          <p:nvPr/>
        </p:nvSpPr>
        <p:spPr>
          <a:xfrm>
            <a:off x="6624582" y="3481376"/>
            <a:ext cx="573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gm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DE702FC-61D0-5249-A8B0-8F3FD050458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27316" y="5001953"/>
            <a:ext cx="673331" cy="44360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44AAB6C-7616-9145-AC87-792F3BBAF6D1}"/>
              </a:ext>
            </a:extLst>
          </p:cNvPr>
          <p:cNvSpPr txBox="1"/>
          <p:nvPr/>
        </p:nvSpPr>
        <p:spPr>
          <a:xfrm>
            <a:off x="2378226" y="1183239"/>
            <a:ext cx="2048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New Food Item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A4AD635-F98A-4C4F-8300-183EC2350FD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03367" y="243745"/>
            <a:ext cx="5977197" cy="56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668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8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Sandeep Shenoy</dc:creator>
  <cp:lastModifiedBy>Sandeep Shenoy</cp:lastModifiedBy>
  <cp:revision>3</cp:revision>
  <dcterms:created xsi:type="dcterms:W3CDTF">2020-05-26T01:39:35Z</dcterms:created>
  <dcterms:modified xsi:type="dcterms:W3CDTF">2020-05-26T02:10:51Z</dcterms:modified>
</cp:coreProperties>
</file>