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  <p:sldMasterId id="2147484024" r:id="rId2"/>
  </p:sldMasterIdLst>
  <p:sldIdLst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06" d="100"/>
          <a:sy n="106" d="100"/>
        </p:scale>
        <p:origin x="132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ctrTitle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sistDd/AppData/Roaming/PolarisOffice/ETemp/17076_10136800/fImage7700241572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"/>
            <a:ext cx="12192635" cy="442595"/>
          </a:xfrm>
          <a:prstGeom prst="rect">
            <a:avLst/>
          </a:prstGeom>
          <a:noFill/>
        </p:spPr>
      </p:pic>
      <p:pic>
        <p:nvPicPr>
          <p:cNvPr id="7" name="그림 6" descr="C:/Users/sistDd/AppData/Roaming/PolarisOffice/ETemp/17076_10136800/fImage9581242147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9870"/>
            <a:ext cx="12192635" cy="282575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날짜 개체 틀 2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533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32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내용 개체 틀 4"/>
          <p:cNvSpPr txBox="1">
            <a:spLocks noGrp="1"/>
          </p:cNvSpPr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내용 개체 틀 5"/>
          <p:cNvSpPr txBox="1">
            <a:spLocks noGrp="1"/>
          </p:cNvSpPr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날짜 개체 틀 7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바닥글 개체 틀 8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C:/Users/sistDd/AppData/Roaming/PolarisOffice/ETemp/17076_10136800/fImage7700718467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"/>
            <a:ext cx="12192635" cy="442595"/>
          </a:xfrm>
          <a:prstGeom prst="rect">
            <a:avLst/>
          </a:prstGeom>
          <a:noFill/>
        </p:spPr>
      </p:pic>
      <p:pic>
        <p:nvPicPr>
          <p:cNvPr id="7" name="그림 6" descr="C:/Users/sistDd/AppData/Roaming/PolarisOffice/ETemp/17076_10136800/fImage9581726334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9870"/>
            <a:ext cx="12192635" cy="2825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C:/Users/sistDd/AppData/Roaming/PolarisOffice/ETemp/17076_10136800/fImage770026865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"/>
            <a:ext cx="12192635" cy="442595"/>
          </a:xfrm>
          <a:prstGeom prst="rect">
            <a:avLst/>
          </a:prstGeom>
          <a:noFill/>
        </p:spPr>
      </p:pic>
      <p:pic>
        <p:nvPicPr>
          <p:cNvPr id="6" name="그림 5" descr="C:/Users/sistDd/AppData/Roaming/PolarisOffice/ETemp/17076_10136800/fImage95812699169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79870"/>
            <a:ext cx="12192635" cy="282575"/>
          </a:xfrm>
          <a:prstGeom prst="rect">
            <a:avLst/>
          </a:prstGeom>
          <a:noFill/>
        </p:spPr>
      </p:pic>
      <p:sp>
        <p:nvSpPr>
          <p:cNvPr id="7" name="도형 6"/>
          <p:cNvSpPr>
            <a:spLocks/>
          </p:cNvSpPr>
          <p:nvPr/>
        </p:nvSpPr>
        <p:spPr>
          <a:xfrm>
            <a:off x="-10795" y="444500"/>
            <a:ext cx="12202795" cy="6138545"/>
          </a:xfrm>
          <a:prstGeom prst="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 noGrp="1"/>
          </p:cNvSpPr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idx="2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26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부제목 스타일 편집</a:t>
            </a:r>
            <a:endParaRPr lang="ko-KR" altLang="en-US" sz="1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그림 개체 틀 3"/>
          <p:cNvSpPr txBox="1">
            <a:spLocks noGrp="1"/>
          </p:cNvSpPr>
          <p:nvPr>
            <p:ph type="pic" idx="2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그림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날짜 개체 틀 5"/>
          <p:cNvSpPr txBox="1">
            <a:spLocks noGrp="1"/>
          </p:cNvSpPr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바닥글 개체 틀 6"/>
          <p:cNvSpPr txBox="1">
            <a:spLocks noGrp="1"/>
          </p:cNvSpPr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4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0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8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1600" b="0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제목 스타일 편집</a:t>
            </a:r>
            <a:endParaRPr lang="ko-KR" altLang="en-US" sz="5865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마스터 텍스트 스타일을 편집합니다</a:t>
            </a:r>
            <a:endParaRPr lang="ko-KR" altLang="en-US" sz="2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4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둘째 수준</a:t>
            </a:r>
            <a:endParaRPr lang="ko-KR" altLang="en-US" sz="24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0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셋째 수준</a:t>
            </a:r>
            <a:endParaRPr lang="ko-KR" altLang="en-US" sz="20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8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넷째 수준</a:t>
            </a:r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1600" b="0" cap="none" dirty="0">
                <a:solidFill>
                  <a:srgbClr val="000000"/>
                </a:solidFill>
                <a:latin typeface="맑은 고딕" charset="0"/>
                <a:ea typeface="맑은 고딕" charset="0"/>
              </a:rPr>
              <a:t>다섯째 수준</a:t>
            </a:r>
            <a:endParaRPr lang="ko-KR" altLang="en-US" sz="16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‹#›</a:t>
            </a:fld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날짜 개체 틀 4"/>
          <p:cNvSpPr txBox="1">
            <a:spLocks noGrp="1"/>
          </p:cNvSpPr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맑은 고딕" charset="0"/>
                <a:ea typeface="맑은 고딕" charset="0"/>
              </a:rPr>
              <a:t>09/11/2017</a:t>
            </a:fld>
            <a:endParaRPr lang="ko-KR" altLang="en-US" sz="1800" b="0" cap="none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>
              <a:solidFill>
                <a:srgbClr val="898989"/>
              </a:solidFill>
              <a:latin typeface="맑은 고딕" charset="0"/>
              <a:ea typeface="맑은 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295"/>
            <a:ext cx="12192635" cy="6127750"/>
          </a:xfrm>
          <a:prstGeom prst="rect">
            <a:avLst/>
          </a:prstGeom>
          <a:noFill/>
        </p:spPr>
      </p:pic>
      <p:sp>
        <p:nvSpPr>
          <p:cNvPr id="3" name="도형 2"/>
          <p:cNvSpPr>
            <a:spLocks/>
          </p:cNvSpPr>
          <p:nvPr/>
        </p:nvSpPr>
        <p:spPr>
          <a:xfrm>
            <a:off x="0" y="444500"/>
            <a:ext cx="12192635" cy="6159500"/>
          </a:xfrm>
          <a:prstGeom prst="rect">
            <a:avLst/>
          </a:prstGeom>
          <a:solidFill>
            <a:schemeClr val="bg1">
              <a:alpha val="85074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4304665" y="2104390"/>
            <a:ext cx="4648200" cy="11087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600" b="0" cap="none" dirty="0">
                <a:ln w="1905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D8D8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여행 어때?</a:t>
            </a:r>
            <a:endParaRPr lang="ko-KR" altLang="en-US" sz="6600" b="0" cap="none" dirty="0">
              <a:ln w="1905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rgbClr val="FFD8D8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5" name="텍스트 상자 4"/>
          <p:cNvSpPr txBox="1">
            <a:spLocks/>
          </p:cNvSpPr>
          <p:nvPr/>
        </p:nvSpPr>
        <p:spPr>
          <a:xfrm>
            <a:off x="8680450" y="4864100"/>
            <a:ext cx="3620135" cy="147828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ln w="1905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D8D8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2조 강현구 서동성</a:t>
            </a:r>
            <a:endParaRPr lang="ko-KR" altLang="en-US" sz="3000" b="0" cap="none" dirty="0">
              <a:ln w="1905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rgbClr val="FFD8D8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ln w="1905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D8D8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	  장경훈 이지훈</a:t>
            </a:r>
            <a:endParaRPr lang="ko-KR" altLang="en-US" sz="3000" b="0" cap="none" dirty="0">
              <a:ln w="1905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rgbClr val="FFD8D8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ln w="19050" cap="flat" cmpd="sng">
                  <a:solidFill>
                    <a:schemeClr val="bg1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D8D8"/>
                </a:solidFill>
                <a:effectLst>
                  <a:outerShdw blurRad="508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나눔고딕 ExtraBold" charset="0"/>
                <a:ea typeface="나눔고딕 ExtraBold" charset="0"/>
              </a:rPr>
              <a:t>	  이정제</a:t>
            </a:r>
            <a:endParaRPr lang="ko-KR" altLang="en-US" sz="3000" b="0" cap="none" dirty="0">
              <a:ln w="19050" cap="flat" cmpd="sng">
                <a:solidFill>
                  <a:schemeClr val="bg1">
                    <a:alpha val="100000"/>
                  </a:schemeClr>
                </a:solidFill>
                <a:prstDash val="solid"/>
                <a:round/>
              </a:ln>
              <a:solidFill>
                <a:srgbClr val="FFD8D8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408045" y="2454910"/>
            <a:ext cx="6816090" cy="1323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0" cap="none" dirty="0">
                <a:solidFill>
                  <a:schemeClr val="bg1"/>
                </a:solidFill>
                <a:latin typeface="나눔고딕 ExtraBold" charset="0"/>
                <a:ea typeface="나눔고딕 ExtraBold" charset="0"/>
              </a:rPr>
              <a:t>1. 기획의도</a:t>
            </a:r>
            <a:endParaRPr lang="ko-KR" altLang="en-US" sz="8000" b="0" cap="none" dirty="0">
              <a:solidFill>
                <a:schemeClr val="bg1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도형 17"/>
          <p:cNvSpPr>
            <a:spLocks/>
          </p:cNvSpPr>
          <p:nvPr/>
        </p:nvSpPr>
        <p:spPr>
          <a:xfrm>
            <a:off x="401955" y="1312545"/>
            <a:ext cx="4116705" cy="1572260"/>
          </a:xfrm>
          <a:prstGeom prst="roundRect">
            <a:avLst/>
          </a:prstGeom>
          <a:noFill/>
          <a:ln w="101600" cap="flat" cmpd="sng">
            <a:solidFill>
              <a:srgbClr val="FFD8D8">
                <a:alpha val="100000"/>
              </a:srgb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6842125" y="687705"/>
            <a:ext cx="3600450" cy="3600450"/>
          </a:xfrm>
          <a:prstGeom prst="ellipse">
            <a:avLst/>
          </a:prstGeom>
          <a:noFill/>
          <a:ln w="127000" cap="flat" cmpd="sng">
            <a:solidFill>
              <a:srgbClr val="FFD8D8">
                <a:alpha val="100000"/>
              </a:srgb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5743575" y="2887980"/>
            <a:ext cx="3600450" cy="3600450"/>
          </a:xfrm>
          <a:prstGeom prst="ellipse">
            <a:avLst/>
          </a:prstGeom>
          <a:noFill/>
          <a:ln w="127000" cap="flat" cmpd="sng">
            <a:solidFill>
              <a:srgbClr val="FFD8D8">
                <a:alpha val="100000"/>
              </a:srgb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028940" y="2887345"/>
            <a:ext cx="3600450" cy="3600450"/>
          </a:xfrm>
          <a:prstGeom prst="ellipse">
            <a:avLst/>
          </a:prstGeom>
          <a:noFill/>
          <a:ln w="127000" cap="flat" cmpd="sng">
            <a:solidFill>
              <a:srgbClr val="FFD8D8">
                <a:alpha val="100000"/>
              </a:srgb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572770" y="1555750"/>
            <a:ext cx="221234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혼자 여행</a:t>
            </a:r>
            <a:r>
              <a:rPr lang="en-US" altLang="ko-KR" sz="3000" b="0" cap="none" dirty="0">
                <a:solidFill>
                  <a:srgbClr val="FFD8D8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3000" b="0" cap="none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▲</a:t>
            </a:r>
            <a:endParaRPr lang="ko-KR" altLang="en-US" sz="3000" b="0" cap="none" dirty="0">
              <a:solidFill>
                <a:srgbClr val="FFD8D8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9415145" y="4592955"/>
            <a:ext cx="221234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solidFill>
                  <a:srgbClr val="FFD8D8"/>
                </a:solidFill>
                <a:latin typeface="나눔고딕 ExtraBold" charset="0"/>
                <a:ea typeface="나눔고딕 ExtraBold" charset="0"/>
              </a:rPr>
              <a:t>1인 가구 ▲</a:t>
            </a:r>
            <a:endParaRPr lang="ko-KR" altLang="en-US" sz="3000" b="0" cap="none" dirty="0">
              <a:solidFill>
                <a:srgbClr val="FFD8D8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6134100" y="4592955"/>
            <a:ext cx="221234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YOLO</a:t>
            </a:r>
            <a:r>
              <a:rPr lang="en-US" altLang="ko-KR" sz="3000" b="0" cap="none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▲</a:t>
            </a:r>
            <a:endParaRPr lang="ko-KR" altLang="en-US" sz="3000" b="0" cap="none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cxnSp>
        <p:nvCxnSpPr>
          <p:cNvPr id="14" name="도형 13"/>
          <p:cNvCxnSpPr/>
          <p:nvPr/>
        </p:nvCxnSpPr>
        <p:spPr>
          <a:xfrm rot="10800000">
            <a:off x="3397250" y="1925955"/>
            <a:ext cx="5278120" cy="1979930"/>
          </a:xfrm>
          <a:prstGeom prst="bentConnector3">
            <a:avLst>
              <a:gd name="adj1" fmla="val 50009"/>
            </a:avLst>
          </a:prstGeom>
          <a:ln w="101600" cap="flat" cmpd="sng">
            <a:solidFill>
              <a:schemeClr val="tx1">
                <a:alpha val="100000"/>
              </a:schemeClr>
            </a:solidFill>
            <a:prstDash val="sysDot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>
            <a:off x="9415145" y="4613910"/>
            <a:ext cx="221234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1인 가구 </a:t>
            </a:r>
            <a:r>
              <a:rPr lang="en-US" altLang="ko-KR" sz="3000" b="0" cap="none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▲</a:t>
            </a:r>
            <a:endParaRPr lang="ko-KR" altLang="en-US" sz="3000" b="0" cap="none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>
            <a:off x="8027035" y="1828165"/>
            <a:ext cx="2212340" cy="55499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000" b="0" cap="none" dirty="0">
                <a:solidFill>
                  <a:srgbClr val="000000"/>
                </a:solidFill>
                <a:latin typeface="나눔고딕 ExtraBold" charset="0"/>
                <a:ea typeface="나눔고딕 ExtraBold" charset="0"/>
              </a:rPr>
              <a:t>여행</a:t>
            </a:r>
            <a:r>
              <a:rPr lang="en-US" altLang="ko-KR" sz="3000" b="0" cap="none" dirty="0">
                <a:solidFill>
                  <a:srgbClr val="FF0000"/>
                </a:solidFill>
                <a:latin typeface="나눔고딕 ExtraBold" charset="0"/>
                <a:ea typeface="나눔고딕 ExtraBold" charset="0"/>
              </a:rPr>
              <a:t>▲</a:t>
            </a:r>
            <a:endParaRPr lang="ko-KR" altLang="en-US" sz="3000" b="0" cap="none" dirty="0">
              <a:solidFill>
                <a:srgbClr val="000000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433705" y="2348865"/>
            <a:ext cx="4243705" cy="2895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75" b="0" cap="none" spc="-35" dirty="0">
                <a:solidFill>
                  <a:srgbClr val="333333"/>
                </a:solidFill>
                <a:latin typeface="나눔고딕 ExtraBold" charset="0"/>
                <a:ea typeface="나눔고딕 ExtraBold" charset="0"/>
              </a:rPr>
              <a:t>◆ 여행지에서는 새로운 사람과 만나는 게 좋은 혼행족 증가</a:t>
            </a:r>
            <a:endParaRPr lang="ko-KR" altLang="en-US" sz="1800" b="0" cap="none" dirty="0"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408045" y="2454910"/>
            <a:ext cx="6816090" cy="1323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>
              <a:buFontTx/>
              <a:buNone/>
            </a:pPr>
            <a:r>
              <a:rPr lang="en-US" altLang="ko-KR" sz="8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2. 서비스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626110" y="635000"/>
            <a:ext cx="5400675" cy="2880360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도형 2"/>
          <p:cNvSpPr>
            <a:spLocks/>
          </p:cNvSpPr>
          <p:nvPr/>
        </p:nvSpPr>
        <p:spPr>
          <a:xfrm>
            <a:off x="626110" y="3619500"/>
            <a:ext cx="5400675" cy="2880360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>
            <a:off x="6172200" y="634365"/>
            <a:ext cx="5400675" cy="2880360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6172200" y="3618865"/>
            <a:ext cx="5400675" cy="2880360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>
            <a:off x="1183005" y="1457325"/>
            <a:ext cx="228092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◈ 여행정보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>
            <a:off x="6694805" y="1457325"/>
            <a:ext cx="258127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◈ 게시판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>
            <a:off x="1183005" y="4449445"/>
            <a:ext cx="228092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◈ 동행자 찾기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>
            <a:off x="6703695" y="4440555"/>
            <a:ext cx="228092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◈ 채팅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>
            <a:off x="1946275" y="2118360"/>
            <a:ext cx="323215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 도시별 여행정보 서비스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7475220" y="2117725"/>
            <a:ext cx="323215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이미지형 게시판 서비스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>
            <a:off x="1945640" y="5015230"/>
            <a:ext cx="3918585" cy="7080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 날짜 및 여행지별 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             동행정보 서비스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7475220" y="5057775"/>
            <a:ext cx="3437890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 다중 사용자간 채팅 서비스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408045" y="2454910"/>
            <a:ext cx="6816090" cy="1323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>
              <a:buFontTx/>
              <a:buNone/>
            </a:pPr>
            <a:r>
              <a:rPr lang="en-US" altLang="ko-KR" sz="8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3. 주요기능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"/>
          <p:cNvSpPr>
            <a:spLocks/>
          </p:cNvSpPr>
          <p:nvPr/>
        </p:nvSpPr>
        <p:spPr>
          <a:xfrm>
            <a:off x="84455" y="652780"/>
            <a:ext cx="2269490" cy="5550535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2526030" y="649605"/>
            <a:ext cx="2269490" cy="5550535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>
            <a:off x="4965700" y="649605"/>
            <a:ext cx="2269490" cy="5550535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7402830" y="649605"/>
            <a:ext cx="2269490" cy="5550535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9842500" y="649605"/>
            <a:ext cx="2269490" cy="5550535"/>
          </a:xfrm>
          <a:prstGeom prst="roundRect">
            <a:avLst/>
          </a:prstGeom>
          <a:solidFill>
            <a:srgbClr val="FFD8D8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8"/>
          <p:cNvSpPr>
            <a:spLocks/>
          </p:cNvSpPr>
          <p:nvPr/>
        </p:nvSpPr>
        <p:spPr>
          <a:xfrm>
            <a:off x="85725" y="657225"/>
            <a:ext cx="2258060" cy="715010"/>
          </a:xfrm>
          <a:prstGeom prst="roundRect">
            <a:avLst/>
          </a:prstGeom>
          <a:solidFill>
            <a:srgbClr val="FFD8D8"/>
          </a:solidFill>
          <a:ln w="34925" cap="flat" cmpd="sng">
            <a:solidFill>
              <a:schemeClr val="tx1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2"/>
          <p:cNvSpPr txBox="1">
            <a:spLocks/>
          </p:cNvSpPr>
          <p:nvPr/>
        </p:nvSpPr>
        <p:spPr>
          <a:xfrm>
            <a:off x="516255" y="771525"/>
            <a:ext cx="146558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여행정보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>
            <a:off x="174625" y="1937385"/>
            <a:ext cx="217868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지도 API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0" name="도형 9"/>
          <p:cNvSpPr>
            <a:spLocks/>
          </p:cNvSpPr>
          <p:nvPr/>
        </p:nvSpPr>
        <p:spPr>
          <a:xfrm>
            <a:off x="2514600" y="657225"/>
            <a:ext cx="2258060" cy="715010"/>
          </a:xfrm>
          <a:prstGeom prst="roundRect">
            <a:avLst/>
          </a:prstGeom>
          <a:solidFill>
            <a:srgbClr val="FFD8D8"/>
          </a:solidFill>
          <a:ln w="34925" cap="flat" cmpd="sng">
            <a:solidFill>
              <a:schemeClr val="tx1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>
            <a:off x="3133725" y="771525"/>
            <a:ext cx="146558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스토리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2" name="도형 11"/>
          <p:cNvSpPr>
            <a:spLocks/>
          </p:cNvSpPr>
          <p:nvPr/>
        </p:nvSpPr>
        <p:spPr>
          <a:xfrm>
            <a:off x="4972050" y="657225"/>
            <a:ext cx="2258060" cy="715010"/>
          </a:xfrm>
          <a:prstGeom prst="roundRect">
            <a:avLst/>
          </a:prstGeom>
          <a:solidFill>
            <a:srgbClr val="FFD8D8"/>
          </a:solidFill>
          <a:ln w="34925" cap="flat" cmpd="sng">
            <a:solidFill>
              <a:schemeClr val="tx1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>
            <a:off x="5762625" y="771525"/>
            <a:ext cx="1465580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채팅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4" name="도형 13"/>
          <p:cNvSpPr>
            <a:spLocks/>
          </p:cNvSpPr>
          <p:nvPr/>
        </p:nvSpPr>
        <p:spPr>
          <a:xfrm>
            <a:off x="7410450" y="657225"/>
            <a:ext cx="2258060" cy="715010"/>
          </a:xfrm>
          <a:prstGeom prst="roundRect">
            <a:avLst/>
          </a:prstGeom>
          <a:solidFill>
            <a:srgbClr val="FFD8D8"/>
          </a:solidFill>
          <a:ln w="34925" cap="flat" cmpd="sng">
            <a:solidFill>
              <a:schemeClr val="tx1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>
            <a:off x="7705725" y="771525"/>
            <a:ext cx="17151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 err="1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마이페이지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>
            <a:off x="9848850" y="657225"/>
            <a:ext cx="2258060" cy="715010"/>
          </a:xfrm>
          <a:prstGeom prst="roundRect">
            <a:avLst/>
          </a:prstGeom>
          <a:solidFill>
            <a:srgbClr val="FFD8D8"/>
          </a:solidFill>
          <a:ln w="34925" cap="flat" cmpd="sng">
            <a:solidFill>
              <a:schemeClr val="tx1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cap="none" dirty="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>
            <a:off x="10134600" y="771525"/>
            <a:ext cx="1791335" cy="47815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5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동행자 찾기</a:t>
            </a:r>
            <a:endParaRPr lang="ko-KR" altLang="en-US" sz="25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>
            <a:off x="171450" y="2552700"/>
            <a:ext cx="217868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날씨 API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>
            <a:off x="2609850" y="1952625"/>
            <a:ext cx="217868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사진형 게시판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>
            <a:off x="171450" y="3162300"/>
            <a:ext cx="217868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JSON 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>
            <a:off x="4879340" y="1933575"/>
            <a:ext cx="2516505" cy="594137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1:N </a:t>
            </a:r>
            <a:r>
              <a:rPr lang="ko-KR" altLang="en-US" sz="20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다중 채팅</a:t>
            </a:r>
            <a:endParaRPr lang="en-US" altLang="ko-KR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ko-KR" altLang="en-US" sz="2000" dirty="0" err="1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웹소켓</a:t>
            </a:r>
            <a:r>
              <a:rPr lang="ko-KR" altLang="en-US" sz="20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 통신</a:t>
            </a: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dirty="0" err="1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HttpSession</a:t>
            </a:r>
            <a:r>
              <a:rPr lang="en-US" altLang="ko-KR" sz="20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관리</a:t>
            </a:r>
            <a:endParaRPr lang="en-US" altLang="ko-KR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ko-KR" altLang="en-US" sz="2000" dirty="0" err="1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접속자</a:t>
            </a:r>
            <a:r>
              <a:rPr lang="ko-KR" altLang="en-US" sz="20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 확인</a:t>
            </a: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ko-KR" altLang="en-US" sz="20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주요 편의 기능</a:t>
            </a: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ko-KR" altLang="en-US" sz="2000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귓속말 기능</a:t>
            </a: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>
            <a:off x="7486650" y="1962150"/>
            <a:ext cx="2178685" cy="4006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캘린더 기능</a:t>
            </a: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>
            <a:off x="9756141" y="1933575"/>
            <a:ext cx="2357120" cy="163249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r>
              <a:rPr lang="en-US" altLang="ko-KR" sz="2000" b="0" cap="none" dirty="0" err="1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캘린더</a:t>
            </a:r>
            <a:r>
              <a:rPr lang="en-US" altLang="ko-KR" sz="2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 </a:t>
            </a:r>
            <a:r>
              <a:rPr lang="en-US" altLang="ko-KR" sz="2000" b="0" cap="none" dirty="0" err="1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기능</a:t>
            </a:r>
            <a:endParaRPr lang="en-US" altLang="ko-KR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en-US" altLang="ko-KR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  <a:p>
            <a:pPr marL="254000" indent="-25400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Wingdings"/>
              <a:buChar char="§"/>
            </a:pPr>
            <a:endParaRPr lang="ko-KR" altLang="en-US" sz="2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408045" y="2454910"/>
            <a:ext cx="6816725" cy="1323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4. 기능시현</a:t>
            </a:r>
            <a:endParaRPr lang="ko-KR" altLang="en-US" sz="8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/>
          <p:cNvSpPr txBox="1">
            <a:spLocks/>
          </p:cNvSpPr>
          <p:nvPr/>
        </p:nvSpPr>
        <p:spPr>
          <a:xfrm>
            <a:off x="3408045" y="2454910"/>
            <a:ext cx="6816725" cy="13239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8000" b="0" cap="none" dirty="0">
                <a:solidFill>
                  <a:srgbClr val="FFFFFF"/>
                </a:solidFill>
                <a:latin typeface="나눔고딕 ExtraBold" charset="0"/>
                <a:ea typeface="나눔고딕 ExtraBold" charset="0"/>
              </a:rPr>
              <a:t>THANK YOU</a:t>
            </a:r>
            <a:endParaRPr lang="ko-KR" altLang="en-US" sz="8000" b="0" cap="none" dirty="0">
              <a:solidFill>
                <a:srgbClr val="FFFFFF"/>
              </a:solidFill>
              <a:latin typeface="나눔고딕 ExtraBold" charset="0"/>
              <a:ea typeface="나눔고딕 ExtraBold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오피스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Pages>9</Pages>
  <Words>106</Words>
  <Characters>0</Characters>
  <Application>Microsoft Office PowerPoint</Application>
  <DocSecurity>0</DocSecurity>
  <PresentationFormat>와이드스크린</PresentationFormat>
  <Lines>0</Lines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±¼¸²</vt:lpstr>
      <vt:lpstr>나눔고딕 ExtraBold</vt:lpstr>
      <vt:lpstr>맑은 고딕</vt:lpstr>
      <vt:lpstr>Wingdings</vt:lpstr>
      <vt:lpstr>오피스 테마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 경훈</dc:creator>
  <cp:lastModifiedBy>Seo</cp:lastModifiedBy>
  <cp:revision>4</cp:revision>
  <dcterms:modified xsi:type="dcterms:W3CDTF">2017-11-09T12:01:38Z</dcterms:modified>
</cp:coreProperties>
</file>