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9" r:id="rId5"/>
    <p:sldId id="372" r:id="rId6"/>
    <p:sldId id="261" r:id="rId7"/>
    <p:sldId id="267" r:id="rId8"/>
    <p:sldId id="1142" r:id="rId9"/>
    <p:sldId id="614" r:id="rId10"/>
    <p:sldId id="1250" r:id="rId11"/>
    <p:sldId id="1256" r:id="rId12"/>
    <p:sldId id="1136" r:id="rId13"/>
    <p:sldId id="1257" r:id="rId14"/>
    <p:sldId id="1258" r:id="rId15"/>
    <p:sldId id="302" r:id="rId16"/>
    <p:sldId id="27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Git)" id="{6A277EEA-9672-4024-8708-20A0F39A99C0}">
          <p14:sldIdLst>
            <p14:sldId id="372"/>
          </p14:sldIdLst>
        </p14:section>
        <p14:section name="進度統整" id="{9DD50ACF-4175-4751-9D6B-498445AED633}">
          <p14:sldIdLst>
            <p14:sldId id="261"/>
            <p14:sldId id="267"/>
          </p14:sldIdLst>
        </p14:section>
        <p14:section name="需求列表" id="{DE023DAD-9EED-426D-8EB3-17248E4D00C3}">
          <p14:sldIdLst>
            <p14:sldId id="1142"/>
          </p14:sldIdLst>
        </p14:section>
        <p14:section name="模組列表" id="{4734B755-1284-4D0A-BD14-DE31D9E9C0A3}">
          <p14:sldIdLst>
            <p14:sldId id="614"/>
          </p14:sldIdLst>
        </p14:section>
        <p14:section name="系統分析" id="{9A21F2E2-4FC0-4A62-9703-93430BA9593A}">
          <p14:sldIdLst>
            <p14:sldId id="1250"/>
            <p14:sldId id="1256"/>
          </p14:sldIdLst>
        </p14:section>
        <p14:section name="專案架構" id="{1EBCE073-09FA-4CD3-BDCF-56A4EDB986FF}">
          <p14:sldIdLst>
            <p14:sldId id="1136"/>
          </p14:sldIdLst>
        </p14:section>
        <p14:section name="成果展示(yyyy/mm/dd)" id="{70DC3051-68F9-4DEC-9A31-AFAFBB0B0227}">
          <p14:sldIdLst>
            <p14:sldId id="1257"/>
            <p14:sldId id="1258"/>
          </p14:sldIdLst>
        </p14:section>
        <p14:section name="問題紀錄" id="{E54951B3-F25C-472E-B15E-EA7E37F6D2ED}">
          <p14:sldIdLst>
            <p14:sldId id="302"/>
          </p14:sldIdLst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87" autoAdjust="0"/>
    <p:restoredTop sz="94496" autoAdjust="0"/>
  </p:normalViewPr>
  <p:slideViewPr>
    <p:cSldViewPr snapToGrid="0">
      <p:cViewPr varScale="1">
        <p:scale>
          <a:sx n="96" d="100"/>
          <a:sy n="96" d="100"/>
        </p:scale>
        <p:origin x="1016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2025/1/24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2025/1/22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710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D2A7B-EFDF-F583-C81B-F9A94529A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EAF2A89C-679F-5152-67A1-09993285EC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7316BDF-65D0-F4E5-1BCA-4C39F061C7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DFDAE3-A42D-7E10-5AB8-B2E538D941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094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961EB-28AE-6369-5184-0287EE441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DFCDA629-4946-48BD-FDA4-C873727DBE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457A68E4-2A3A-F4F0-C132-A7B8ECF642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549D0FC-3D1A-7790-3AE9-EE037622D0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464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277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2025/1/22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aslab.ee.ncku.edu.tw/dokuwiki/_media/course:logic_system_practice:02_laboratory-10_%E5%91%BC%E5%90%B8.pdf" TargetMode="External"/><Relationship Id="rId2" Type="http://schemas.openxmlformats.org/officeDocument/2006/relationships/hyperlink" Target="https://vhdlwhiz.com/pwm-controlle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進度報告</a:t>
            </a:r>
            <a:br>
              <a:rPr lang="en-US" altLang="zh-TW" sz="4000" b="0" dirty="0"/>
            </a:br>
            <a:r>
              <a:rPr lang="en-US" altLang="zh-TW" sz="5300" b="0" dirty="0"/>
              <a:t>FPGA</a:t>
            </a:r>
            <a:r>
              <a:rPr lang="zh-TW" altLang="en-US" sz="5300" b="0" dirty="0"/>
              <a:t>專案練習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人：歐陽秉璿</a:t>
            </a:r>
            <a:endParaRPr lang="en-US" altLang="zh-TW" dirty="0"/>
          </a:p>
          <a:p>
            <a:r>
              <a:rPr lang="zh-TW" altLang="en-US" dirty="0"/>
              <a:t>目前成員：歐陽秉璿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2025/1/17</a:t>
            </a:r>
          </a:p>
          <a:p>
            <a:r>
              <a:rPr lang="zh-TW" altLang="en-US" dirty="0"/>
              <a:t>開始日期：</a:t>
            </a:r>
            <a:endParaRPr lang="en-US" altLang="zh-TW" dirty="0"/>
          </a:p>
          <a:p>
            <a:pPr algn="l"/>
            <a:r>
              <a:rPr lang="zh-TW" altLang="en-US" dirty="0"/>
              <a:t>結束日期：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D2CD7-C0C5-BF82-CD00-469A3B4DB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2593B29-A266-CD13-7BA9-D812663E5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成果展示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D71FD624-E4BB-6F61-4E2A-8C6D538E6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6519" y="2146852"/>
            <a:ext cx="10478962" cy="2822713"/>
          </a:xfrm>
        </p:spPr>
      </p:pic>
    </p:spTree>
    <p:extLst>
      <p:ext uri="{BB962C8B-B14F-4D97-AF65-F5344CB8AC3E}">
        <p14:creationId xmlns:p14="http://schemas.microsoft.com/office/powerpoint/2010/main" val="798475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95DBC-4287-1D15-6C14-D42B38A54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5CFC3AA-EC4F-8279-06E6-7E96F16A4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成果展示</a:t>
            </a:r>
          </a:p>
        </p:txBody>
      </p:sp>
      <p:pic>
        <p:nvPicPr>
          <p:cNvPr id="6" name="呼吸燈">
            <a:hlinkClick r:id="" action="ppaction://media"/>
            <a:extLst>
              <a:ext uri="{FF2B5EF4-FFF2-40B4-BE49-F238E27FC236}">
                <a16:creationId xmlns:a16="http://schemas.microsoft.com/office/drawing/2014/main" id="{3447F6A9-6DF1-50B7-1449-323DC739A66C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 rot="16200000">
            <a:off x="3467723" y="-1382573"/>
            <a:ext cx="4702681" cy="10068933"/>
          </a:xfrm>
        </p:spPr>
      </p:pic>
    </p:spTree>
    <p:extLst>
      <p:ext uri="{BB962C8B-B14F-4D97-AF65-F5344CB8AC3E}">
        <p14:creationId xmlns:p14="http://schemas.microsoft.com/office/powerpoint/2010/main" val="26165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6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201850"/>
            <a:ext cx="11048999" cy="5026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/>
              <a:t>模擬的週期設太短波形跑不出來</a:t>
            </a:r>
            <a:endParaRPr lang="en-US" altLang="zh-TW" sz="24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1F0E654-A97A-8B70-DD3E-4391954E8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46" y="2319064"/>
            <a:ext cx="5224671" cy="350273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0BEE930-3730-B862-6304-F716CF1DC1FD}"/>
              </a:ext>
            </a:extLst>
          </p:cNvPr>
          <p:cNvSpPr txBox="1"/>
          <p:nvPr/>
        </p:nvSpPr>
        <p:spPr>
          <a:xfrm>
            <a:off x="838199" y="1891370"/>
            <a:ext cx="370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更改一個週期的秒數後即可顯示</a:t>
            </a:r>
          </a:p>
        </p:txBody>
      </p:sp>
    </p:spTree>
    <p:extLst>
      <p:ext uri="{BB962C8B-B14F-4D97-AF65-F5344CB8AC3E}">
        <p14:creationId xmlns:p14="http://schemas.microsoft.com/office/powerpoint/2010/main" val="1403700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cs typeface="Times New Roman" panose="02020603050405020304" pitchFamily="18" charset="0"/>
                <a:hlinkClick r:id="rId2"/>
              </a:rPr>
              <a:t>https://vhdlwhiz.com/pwm-controller/</a:t>
            </a:r>
            <a:r>
              <a:rPr lang="en-US" altLang="zh-TW" dirty="0">
                <a:cs typeface="Times New Roman" panose="02020603050405020304" pitchFamily="18" charset="0"/>
              </a:rPr>
              <a:t>  PWM</a:t>
            </a:r>
            <a:r>
              <a:rPr lang="zh-TW" altLang="en-US" dirty="0">
                <a:cs typeface="Times New Roman" panose="02020603050405020304" pitchFamily="18" charset="0"/>
              </a:rPr>
              <a:t>相關資料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60180A7-3359-E159-CE70-3856E0519355}"/>
              </a:ext>
            </a:extLst>
          </p:cNvPr>
          <p:cNvSpPr txBox="1"/>
          <p:nvPr/>
        </p:nvSpPr>
        <p:spPr>
          <a:xfrm>
            <a:off x="838200" y="1575856"/>
            <a:ext cx="5655365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>
                <a:hlinkClick r:id="rId3"/>
              </a:rPr>
              <a:t>https://caslab.ee.ncku.edu.tw/dokuwiki/_media/course:logic_system_practice:02_laboratory-10_%E5%91%BC%E5%90%B8.pdf</a:t>
            </a:r>
            <a:endParaRPr lang="zh-TW" altLang="en-US" sz="105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D74F0B-3812-DF03-6DCD-E65A10BAFDB7}"/>
              </a:ext>
            </a:extLst>
          </p:cNvPr>
          <p:cNvSpPr txBox="1"/>
          <p:nvPr/>
        </p:nvSpPr>
        <p:spPr>
          <a:xfrm>
            <a:off x="6096000" y="1585795"/>
            <a:ext cx="2471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呼吸燈運作原理</a:t>
            </a:r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Git 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2025/1/17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8424EA6-A5C4-93E1-3DD0-76A13CEFA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92" y="1288627"/>
            <a:ext cx="9785443" cy="501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4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491C7B-EB7B-AD0B-64E1-24A6E61540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9585" y="1245810"/>
            <a:ext cx="223651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TW" altLang="zh-TW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項目：</a:t>
            </a:r>
            <a:r>
              <a:rPr kumimoji="0" lang="zh-TW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調頻呼吸燈</a:t>
            </a:r>
            <a:endParaRPr lang="en-US" altLang="zh-TW" sz="20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EB85CAB-5C97-85D9-BD1F-348DC4E82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951" y="2281862"/>
            <a:ext cx="11328399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TW" altLang="zh-TW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6602AD7-C214-FB76-6758-2FE13CB881CC}"/>
              </a:ext>
            </a:extLst>
          </p:cNvPr>
          <p:cNvSpPr txBox="1"/>
          <p:nvPr/>
        </p:nvSpPr>
        <p:spPr>
          <a:xfrm>
            <a:off x="923988" y="1621938"/>
            <a:ext cx="2794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0">
              <a:buNone/>
            </a:pPr>
            <a:r>
              <a:rPr lang="zh-TW" altLang="en-US" b="1" dirty="0"/>
              <a:t>第一到四題的燒錄</a:t>
            </a:r>
            <a:endParaRPr lang="en-US" altLang="zh-TW" b="1" dirty="0"/>
          </a:p>
          <a:p>
            <a:pPr marL="0" lvl="1" indent="0">
              <a:buNone/>
            </a:pPr>
            <a:r>
              <a:rPr lang="zh-TW" altLang="en-US" b="1" dirty="0"/>
              <a:t> 第四題</a:t>
            </a:r>
            <a:r>
              <a:rPr lang="en-US" altLang="zh-TW" b="1" dirty="0"/>
              <a:t>AOV MSC </a:t>
            </a:r>
            <a:r>
              <a:rPr lang="en-US" altLang="zh-TW" b="1" dirty="0" err="1"/>
              <a:t>Bearkdown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進度統整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6670EFA-88DD-465E-A9EB-C7F2570FBCC6}"/>
              </a:ext>
            </a:extLst>
          </p:cNvPr>
          <p:cNvGrpSpPr/>
          <p:nvPr/>
        </p:nvGrpSpPr>
        <p:grpSpPr>
          <a:xfrm>
            <a:off x="-1104181" y="1085125"/>
            <a:ext cx="12457981" cy="5154501"/>
            <a:chOff x="-1104181" y="1085125"/>
            <a:chExt cx="12457981" cy="5154501"/>
          </a:xfrm>
        </p:grpSpPr>
        <p:sp>
          <p:nvSpPr>
            <p:cNvPr id="4" name="內容版面配置區 1">
              <a:extLst>
                <a:ext uri="{FF2B5EF4-FFF2-40B4-BE49-F238E27FC236}">
                  <a16:creationId xmlns:a16="http://schemas.microsoft.com/office/drawing/2014/main" id="{A378B30B-4458-4F5F-A010-843A622DFCA2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1201850"/>
              <a:ext cx="10515600" cy="5037776"/>
            </a:xfrm>
            <a:prstGeom prst="rect">
              <a:avLst/>
            </a:prstGeom>
          </p:spPr>
          <p:txBody>
            <a:bodyPr vert="horz" lIns="91440" tIns="45720" rIns="91440" bIns="45720" numCol="2" rtlCol="0">
              <a:normAutofit/>
            </a:bodyPr>
            <a:lstStyle>
              <a:lvl1pPr marL="144000" indent="-144000" algn="l" defTabSz="914400" rtl="0" eaLnBrk="1" latinLnBrk="0" hangingPunct="0">
                <a:lnSpc>
                  <a:spcPct val="90000"/>
                </a:lnSpc>
                <a:spcBef>
                  <a:spcPts val="300"/>
                </a:spcBef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1pPr>
              <a:lvl2pPr marL="685800" indent="-228600" algn="l" defTabSz="914400" rtl="0" eaLnBrk="1" latinLnBrk="0" hangingPunct="0">
                <a:lnSpc>
                  <a:spcPct val="90000"/>
                </a:lnSpc>
                <a:spcBef>
                  <a:spcPts val="300"/>
                </a:spcBef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2pPr>
              <a:lvl3pPr marL="1143000" indent="-228600" algn="l" defTabSz="914400" rtl="0" eaLnBrk="1" latinLnBrk="0" hangingPunct="0">
                <a:lnSpc>
                  <a:spcPct val="90000"/>
                </a:lnSpc>
                <a:spcBef>
                  <a:spcPts val="300"/>
                </a:spcBef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3pPr>
              <a:lvl4pPr marL="1600200" indent="-228600" algn="l" defTabSz="914400" rtl="0" eaLnBrk="1" latinLnBrk="0" hangingPunct="0">
                <a:lnSpc>
                  <a:spcPct val="90000"/>
                </a:lnSpc>
                <a:spcBef>
                  <a:spcPts val="300"/>
                </a:spcBef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4pPr>
              <a:lvl5pPr marL="2057400" indent="-228600" algn="l" defTabSz="914400" rtl="0" eaLnBrk="1" latinLnBrk="0" hangingPunct="0">
                <a:lnSpc>
                  <a:spcPct val="90000"/>
                </a:lnSpc>
                <a:spcBef>
                  <a:spcPts val="300"/>
                </a:spcBef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TW" altLang="en-US" b="1" dirty="0"/>
                <a:t>十一月：</a:t>
              </a:r>
              <a:endParaRPr lang="en-US" altLang="zh-TW" b="1" dirty="0"/>
            </a:p>
            <a:p>
              <a:pPr marL="144000" lvl="1" indent="-144000"/>
              <a:r>
                <a:rPr lang="en-US" altLang="zh-TW" b="1" dirty="0"/>
                <a:t>2024/11/18~2024/11/22</a:t>
              </a:r>
              <a:r>
                <a:rPr lang="zh-TW" altLang="en-US" b="1" dirty="0"/>
                <a:t>：</a:t>
              </a:r>
              <a:endParaRPr lang="en-US" altLang="zh-TW" b="1" dirty="0"/>
            </a:p>
            <a:p>
              <a:pPr marL="285750" lvl="1" indent="-285750"/>
              <a:r>
                <a:rPr lang="zh-TW" altLang="en-US" dirty="0"/>
                <a:t>計數器</a:t>
              </a:r>
              <a:r>
                <a:rPr lang="en-US" altLang="zh-TW" dirty="0"/>
                <a:t>0~9,9~0</a:t>
              </a:r>
            </a:p>
            <a:p>
              <a:pPr marL="285750" lvl="1" indent="-285750"/>
              <a:r>
                <a:rPr lang="zh-TW" altLang="en-US" dirty="0"/>
                <a:t>兩個計數器上下數和上下限可設定</a:t>
              </a:r>
              <a:endParaRPr lang="en-US" altLang="zh-TW" dirty="0"/>
            </a:p>
            <a:p>
              <a:pPr marL="0" lvl="1" indent="0">
                <a:buNone/>
              </a:pPr>
              <a:r>
                <a:rPr lang="zh-TW" altLang="en-US" dirty="0"/>
                <a:t>十二月</a:t>
              </a:r>
              <a:r>
                <a:rPr lang="en-US" altLang="zh-TW" dirty="0"/>
                <a:t>:</a:t>
              </a:r>
            </a:p>
            <a:p>
              <a:pPr marL="0" lvl="1" indent="0">
                <a:buNone/>
              </a:pPr>
              <a:r>
                <a:rPr lang="zh-TW" altLang="en-US" dirty="0"/>
                <a:t>  </a:t>
              </a:r>
              <a:r>
                <a:rPr lang="en-US" altLang="zh-TW" b="1" dirty="0"/>
                <a:t>2024/11/18~2024/11/22</a:t>
              </a:r>
              <a:r>
                <a:rPr lang="zh-TW" altLang="en-US" b="1" dirty="0"/>
                <a:t>：</a:t>
              </a:r>
              <a:endParaRPr lang="en-US" altLang="zh-TW" b="1" dirty="0"/>
            </a:p>
            <a:p>
              <a:pPr marL="0" lvl="1" indent="0">
                <a:buNone/>
              </a:pPr>
              <a:r>
                <a:rPr lang="zh-TW" altLang="en-US" sz="1600" b="1" dirty="0">
                  <a:latin typeface="Arial" panose="020B0604020202020204" pitchFamily="34" charset="0"/>
                </a:rPr>
                <a:t> </a:t>
              </a:r>
              <a:r>
                <a:rPr lang="en-US" altLang="zh-TW" sz="1600" b="1" dirty="0">
                  <a:latin typeface="Arial" panose="020B0604020202020204" pitchFamily="34" charset="0"/>
                </a:rPr>
                <a:t>FSM</a:t>
              </a:r>
              <a:r>
                <a:rPr lang="zh-TW" altLang="en-US" sz="1600" b="1" dirty="0">
                  <a:latin typeface="Arial" panose="020B0604020202020204" pitchFamily="34" charset="0"/>
                </a:rPr>
                <a:t>控制</a:t>
              </a:r>
              <a:r>
                <a:rPr kumimoji="0" lang="zh-TW" altLang="zh-TW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計數器</a:t>
              </a:r>
              <a:r>
                <a:rPr kumimoji="0" lang="zh-TW" alt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切換上下數</a:t>
              </a:r>
              <a:endParaRPr kumimoji="0" lang="en-US" altLang="zh-TW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lvl="1" indent="0">
                <a:buNone/>
              </a:pPr>
              <a:r>
                <a:rPr lang="en-US" altLang="zh-TW" b="1" dirty="0">
                  <a:latin typeface="Arial" panose="020B0604020202020204" pitchFamily="34" charset="0"/>
                </a:rPr>
                <a:t>  </a:t>
              </a:r>
              <a:r>
                <a:rPr lang="en-US" altLang="zh-TW" b="1" dirty="0"/>
                <a:t>2024/12/16~2024/12/27</a:t>
              </a:r>
              <a:r>
                <a:rPr lang="zh-TW" altLang="en-US" b="1" dirty="0"/>
                <a:t>：</a:t>
              </a:r>
              <a:endParaRPr lang="en-US" altLang="zh-TW" b="1" dirty="0"/>
            </a:p>
            <a:p>
              <a:pPr marL="0" lvl="1" indent="0">
                <a:buNone/>
              </a:pPr>
              <a:r>
                <a:rPr lang="en-US" altLang="zh-TW" b="1" dirty="0"/>
                <a:t>  PWM</a:t>
              </a:r>
              <a:r>
                <a:rPr lang="zh-TW" altLang="en-US" b="1" dirty="0"/>
                <a:t>控制上下計數</a:t>
              </a:r>
              <a:endParaRPr lang="en-US" altLang="zh-TW" b="1" dirty="0"/>
            </a:p>
            <a:p>
              <a:pPr marL="0" lvl="1" indent="0">
                <a:buNone/>
              </a:pPr>
              <a:r>
                <a:rPr lang="en-US" altLang="zh-TW" b="1" dirty="0"/>
                <a:t>  2025/1/13~2025/1/19</a:t>
              </a:r>
              <a:r>
                <a:rPr lang="zh-TW" altLang="en-US" b="1" dirty="0"/>
                <a:t>：</a:t>
              </a:r>
              <a:endParaRPr lang="en-US" altLang="zh-TW" b="1" dirty="0"/>
            </a:p>
            <a:p>
              <a:pPr marL="0" lvl="1" indent="0">
                <a:buNone/>
              </a:pPr>
              <a:r>
                <a:rPr lang="en-US" altLang="zh-TW" b="1" dirty="0"/>
                <a:t> </a:t>
              </a:r>
              <a:r>
                <a:rPr lang="zh-TW" altLang="en-US" b="1" dirty="0"/>
                <a:t>第一到四題的燒錄</a:t>
              </a:r>
              <a:endParaRPr lang="en-US" altLang="zh-TW" b="1" dirty="0"/>
            </a:p>
            <a:p>
              <a:pPr marL="0" lvl="1" indent="0">
                <a:buNone/>
              </a:pPr>
              <a:r>
                <a:rPr lang="zh-TW" altLang="en-US" b="1" dirty="0"/>
                <a:t> 第四題</a:t>
              </a:r>
              <a:r>
                <a:rPr lang="en-US" altLang="zh-TW" b="1" dirty="0"/>
                <a:t>AOV MSC </a:t>
              </a:r>
              <a:r>
                <a:rPr lang="en-US" altLang="zh-TW" b="1" dirty="0" err="1"/>
                <a:t>Bearkdown</a:t>
              </a:r>
              <a:endParaRPr lang="en-US" altLang="zh-TW" b="1" dirty="0"/>
            </a:p>
            <a:p>
              <a:pPr marL="0" lvl="1" indent="0">
                <a:buNone/>
              </a:pPr>
              <a:endParaRPr lang="en-US" altLang="zh-TW" b="1" dirty="0"/>
            </a:p>
            <a:p>
              <a:pPr marL="0" lvl="1" indent="0">
                <a:buNone/>
              </a:pPr>
              <a:endParaRPr lang="en-US" altLang="zh-TW" dirty="0"/>
            </a:p>
            <a:p>
              <a:pPr marL="0" lvl="1" indent="0">
                <a:buNone/>
              </a:pPr>
              <a:endParaRPr lang="en-US" altLang="zh-TW" dirty="0"/>
            </a:p>
            <a:p>
              <a:pPr marL="0" lvl="1" indent="0">
                <a:buNone/>
              </a:pPr>
              <a:endParaRPr lang="en-US" altLang="zh-TW" dirty="0"/>
            </a:p>
            <a:p>
              <a:pPr marL="0" indent="0">
                <a:buNone/>
              </a:pPr>
              <a:endParaRPr lang="en-US" altLang="zh-TW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5EAF975-E01C-455F-8423-51E186B8CE08}"/>
                </a:ext>
              </a:extLst>
            </p:cNvPr>
            <p:cNvSpPr/>
            <p:nvPr/>
          </p:nvSpPr>
          <p:spPr>
            <a:xfrm>
              <a:off x="44569" y="1085125"/>
              <a:ext cx="81951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1" indent="-285750" algn="r"/>
              <a:endPara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7DF2111-ADA6-4350-938F-5A1D723CA48D}"/>
                </a:ext>
              </a:extLst>
            </p:cNvPr>
            <p:cNvSpPr/>
            <p:nvPr/>
          </p:nvSpPr>
          <p:spPr>
            <a:xfrm>
              <a:off x="-577970" y="1436137"/>
              <a:ext cx="144204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1" indent="-285750" algn="r"/>
              <a:endPara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8D39E99-F47F-4517-BED2-8C8718E79E4A}"/>
                </a:ext>
              </a:extLst>
            </p:cNvPr>
            <p:cNvSpPr/>
            <p:nvPr/>
          </p:nvSpPr>
          <p:spPr>
            <a:xfrm>
              <a:off x="-1104181" y="1994778"/>
              <a:ext cx="199414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lvl="1" indent="-285750" algn="r"/>
              <a:endPara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  <a:p>
              <a:pPr marL="285750" lvl="1" indent="-285750" algn="r"/>
              <a:endParaRPr lang="en-US" altLang="zh-TW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3396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1.VIVADO</a:t>
            </a:r>
          </a:p>
          <a:p>
            <a:pPr marL="0" indent="0">
              <a:buNone/>
            </a:pPr>
            <a:r>
              <a:rPr lang="en-US" altLang="zh-TW" dirty="0"/>
              <a:t>2.Github</a:t>
            </a:r>
          </a:p>
          <a:p>
            <a:pPr marL="0" indent="0">
              <a:buNone/>
            </a:pPr>
            <a:r>
              <a:rPr lang="en-US" altLang="zh-TW" dirty="0"/>
              <a:t>3.draw.io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軟體需求 </a:t>
            </a:r>
            <a:r>
              <a:rPr lang="en-US" altLang="zh-TW" sz="3600" dirty="0"/>
              <a:t>(</a:t>
            </a:r>
            <a:r>
              <a:rPr lang="en-US" altLang="zh-TW" sz="3600" dirty="0">
                <a:solidFill>
                  <a:srgbClr val="FF0000"/>
                </a:solidFill>
                <a:highlight>
                  <a:srgbClr val="FFFF00"/>
                </a:highlight>
              </a:rPr>
              <a:t>2025/1/17</a:t>
            </a:r>
            <a:r>
              <a:rPr lang="zh-TW" altLang="en-US" sz="36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breakdown</a:t>
            </a:r>
            <a:r>
              <a:rPr lang="zh-TW" altLang="en-US" sz="4000" dirty="0"/>
              <a:t>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2025/1/17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F2D0DAA-96DE-0D6F-1572-1BC237921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85869"/>
            <a:ext cx="10483701" cy="4654714"/>
          </a:xfrm>
        </p:spPr>
      </p:pic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AOV</a:t>
            </a:r>
            <a:r>
              <a:rPr lang="zh-TW" altLang="en-US" dirty="0"/>
              <a:t>圖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2025/1/17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AABBE5D-AFA9-398F-EE59-F30CF8A55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21" y="1274618"/>
            <a:ext cx="10538133" cy="47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02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MSC</a:t>
            </a:r>
            <a:r>
              <a:rPr lang="zh-TW" altLang="en-US" dirty="0"/>
              <a:t>圖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2025/1/17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7056B23-BF27-3B5E-D49F-BA9EBEE48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39" y="1437947"/>
            <a:ext cx="10107606" cy="494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08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(</a:t>
            </a:r>
            <a:r>
              <a:rPr lang="en-US" altLang="zh-TW" sz="4000" dirty="0">
                <a:solidFill>
                  <a:srgbClr val="FF0000"/>
                </a:solidFill>
                <a:highlight>
                  <a:srgbClr val="FFFF00"/>
                </a:highlight>
              </a:rPr>
              <a:t>2025/1/17</a:t>
            </a:r>
            <a:r>
              <a:rPr lang="zh-TW" altLang="en-US" sz="4000" dirty="0">
                <a:solidFill>
                  <a:srgbClr val="FF0000"/>
                </a:solidFill>
                <a:highlight>
                  <a:srgbClr val="FFFF00"/>
                </a:highlight>
              </a:rPr>
              <a:t>更新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7D64398-13A3-2890-0927-402DD3932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340" y="1275371"/>
            <a:ext cx="9208915" cy="483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01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BB123B6792E293438CEA6AA35CA04760" ma:contentTypeVersion="5" ma:contentTypeDescription="建立新的文件。" ma:contentTypeScope="" ma:versionID="0e3d2bbfedcb133ed9ac2bb6ff30e275">
  <xsd:schema xmlns:xsd="http://www.w3.org/2001/XMLSchema" xmlns:xs="http://www.w3.org/2001/XMLSchema" xmlns:p="http://schemas.microsoft.com/office/2006/metadata/properties" xmlns:ns3="4130aab6-5efa-46f9-a3e2-a46c680ed0c8" targetNamespace="http://schemas.microsoft.com/office/2006/metadata/properties" ma:root="true" ma:fieldsID="fc3d8ac118508d547c8335428ae83e19" ns3:_="">
    <xsd:import namespace="4130aab6-5efa-46f9-a3e2-a46c680ed0c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30aab6-5efa-46f9-a3e2-a46c680ed0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151378-7C27-42AC-86BC-2A32EB4A00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3EA3E1-390E-47C3-AF6A-8745D1828E18}">
  <ds:schemaRefs>
    <ds:schemaRef ds:uri="http://purl.org/dc/terms/"/>
    <ds:schemaRef ds:uri="4130aab6-5efa-46f9-a3e2-a46c680ed0c8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A990DEA3-99C8-48B4-A5A2-07B0B7DF1E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30aab6-5efa-46f9-a3e2-a46c680ed0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90385</TotalTime>
  <Words>249</Words>
  <Application>Microsoft Office PowerPoint</Application>
  <PresentationFormat>寬螢幕</PresentationFormat>
  <Paragraphs>51</Paragraphs>
  <Slides>13</Slides>
  <Notes>6</Notes>
  <HiddenSlides>0</HiddenSlides>
  <MMClips>1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佈景主題</vt:lpstr>
      <vt:lpstr>進度報告 FPGA專案練習</vt:lpstr>
      <vt:lpstr>控管記錄 - Git (2025/1/17)</vt:lpstr>
      <vt:lpstr>當週進度</vt:lpstr>
      <vt:lpstr>進度統整</vt:lpstr>
      <vt:lpstr>需求列表 – 軟體需求 (2025/1/17更新)</vt:lpstr>
      <vt:lpstr>breakdown (2025/1/17更新)</vt:lpstr>
      <vt:lpstr>AOV圖(2025/1/17更新)</vt:lpstr>
      <vt:lpstr>系統分析 – MSC圖 (2025/1/17更新)</vt:lpstr>
      <vt:lpstr>專案架構圖 (2025/1/17更新)</vt:lpstr>
      <vt:lpstr>成果展示</vt:lpstr>
      <vt:lpstr>成果展示</vt:lpstr>
      <vt:lpstr>問題記錄 (軟體問題)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C112112110</cp:lastModifiedBy>
  <cp:revision>3146</cp:revision>
  <dcterms:created xsi:type="dcterms:W3CDTF">2019-03-11T13:47:46Z</dcterms:created>
  <dcterms:modified xsi:type="dcterms:W3CDTF">2025-01-24T08:41:37Z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0x010100BB123B6792E293438CEA6AA35CA04760</vt:lpwstr>
  </property>
</Properties>
</file>