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372" r:id="rId6"/>
    <p:sldId id="261" r:id="rId7"/>
    <p:sldId id="267" r:id="rId8"/>
    <p:sldId id="1142" r:id="rId9"/>
    <p:sldId id="614" r:id="rId10"/>
    <p:sldId id="1259" r:id="rId11"/>
    <p:sldId id="1256" r:id="rId12"/>
    <p:sldId id="1260" r:id="rId13"/>
    <p:sldId id="302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9"/>
          </p14:sldIdLst>
        </p14:section>
        <p14:section name="專案架構" id="{1EBCE073-09FA-4CD3-BDCF-56A4EDB986FF}">
          <p14:sldIdLst>
            <p14:sldId id="1256"/>
          </p14:sldIdLst>
        </p14:section>
        <p14:section name="成果展示(yyyy/mm/dd)" id="{70DC3051-68F9-4DEC-9A31-AFAFBB0B0227}">
          <p14:sldIdLst>
            <p14:sldId id="1260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4019C-8ADF-403F-B4C4-97FE57DD83D9}" v="1" dt="2025-05-09T05:04:44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4496" autoAdjust="0"/>
  </p:normalViewPr>
  <p:slideViewPr>
    <p:cSldViewPr snapToGrid="0">
      <p:cViewPr varScale="1">
        <p:scale>
          <a:sx n="155" d="100"/>
          <a:sy n="155" d="100"/>
        </p:scale>
        <p:origin x="17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2025/5/9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2025/5/9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FDD2-8E44-E0FB-145F-87900C111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809A8A0-5194-6D88-DB24-6E05DBB8F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691515-C0EF-583C-74ED-8D2149D9B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49CACC-1CDE-1E00-AF5D-80ADBB6781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76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4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1975.blogspot.com/2019/04/fpfavga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人：歐陽秉璿</a:t>
            </a:r>
            <a:endParaRPr lang="en-US" altLang="zh-TW" dirty="0"/>
          </a:p>
          <a:p>
            <a:r>
              <a:rPr lang="zh-TW" altLang="en-US" dirty="0"/>
              <a:t>目前成員：歐陽秉璿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2025/5/1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1511" y="1201850"/>
            <a:ext cx="11048999" cy="5026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dirty="0"/>
              <a:t>Q:</a:t>
            </a:r>
            <a:r>
              <a:rPr lang="zh-TW" altLang="en-US" sz="2400" dirty="0"/>
              <a:t>球跑出去螢幕外時不會復位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解決方法</a:t>
            </a:r>
            <a:r>
              <a:rPr lang="en-US" altLang="zh-TW" sz="2400" dirty="0"/>
              <a:t>:</a:t>
            </a:r>
            <a:r>
              <a:rPr lang="zh-TW" altLang="en-US" sz="2400" dirty="0"/>
              <a:t>增加球的復位程式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if </a:t>
            </a:r>
            <a:r>
              <a:rPr lang="en-US" altLang="zh-TW" sz="2400" dirty="0" err="1"/>
              <a:t>circle_center_x</a:t>
            </a:r>
            <a:r>
              <a:rPr lang="en-US" altLang="zh-TW" sz="2400" dirty="0"/>
              <a:t> - R &lt;= 0 or </a:t>
            </a:r>
            <a:r>
              <a:rPr lang="en-US" altLang="zh-TW" sz="2400" dirty="0" err="1"/>
              <a:t>circle_center_x</a:t>
            </a:r>
            <a:r>
              <a:rPr lang="en-US" altLang="zh-TW" sz="2400" dirty="0"/>
              <a:t> + R &gt;= 800 then</a:t>
            </a:r>
          </a:p>
          <a:p>
            <a:pPr marL="0" indent="0">
              <a:buNone/>
            </a:pPr>
            <a:r>
              <a:rPr lang="en-US" altLang="zh-TW" sz="2400" dirty="0"/>
              <a:t>            -- </a:t>
            </a:r>
            <a:r>
              <a:rPr lang="zh-TW" altLang="en-US" sz="2400" dirty="0"/>
              <a:t>如果球超出左邊或右邊界，重置到畫面中央</a:t>
            </a:r>
          </a:p>
          <a:p>
            <a:pPr marL="0" indent="0">
              <a:buNone/>
            </a:pPr>
            <a:r>
              <a:rPr lang="zh-TW" altLang="en-US" sz="2400" dirty="0"/>
              <a:t>            </a:t>
            </a:r>
            <a:r>
              <a:rPr lang="en-US" altLang="zh-TW" sz="2400" dirty="0" err="1"/>
              <a:t>circle_center_x</a:t>
            </a:r>
            <a:r>
              <a:rPr lang="en-US" altLang="zh-TW" sz="2400" dirty="0"/>
              <a:t> &lt;= 400;</a:t>
            </a:r>
          </a:p>
          <a:p>
            <a:pPr marL="0" indent="0">
              <a:buNone/>
            </a:pPr>
            <a:r>
              <a:rPr lang="en-US" altLang="zh-TW" sz="2400" dirty="0"/>
              <a:t>            </a:t>
            </a:r>
            <a:r>
              <a:rPr lang="en-US" altLang="zh-TW" sz="2400" dirty="0" err="1"/>
              <a:t>circle_center_y</a:t>
            </a:r>
            <a:r>
              <a:rPr lang="en-US" altLang="zh-TW" sz="2400" dirty="0"/>
              <a:t> &lt;= 300;</a:t>
            </a:r>
          </a:p>
          <a:p>
            <a:pPr marL="0" indent="0">
              <a:buNone/>
            </a:pPr>
            <a:r>
              <a:rPr lang="en-US" altLang="zh-TW" sz="2400" dirty="0"/>
              <a:t>            -- </a:t>
            </a:r>
            <a:r>
              <a:rPr lang="zh-TW" altLang="en-US" sz="2400" dirty="0"/>
              <a:t>重設球的運動方向</a:t>
            </a:r>
          </a:p>
          <a:p>
            <a:pPr marL="0" indent="0">
              <a:buNone/>
            </a:pPr>
            <a:r>
              <a:rPr lang="zh-TW" altLang="en-US" sz="2400" dirty="0"/>
              <a:t>            </a:t>
            </a:r>
            <a:r>
              <a:rPr lang="en-US" altLang="zh-TW" sz="2400" dirty="0" err="1"/>
              <a:t>ball_dx</a:t>
            </a:r>
            <a:r>
              <a:rPr lang="en-US" altLang="zh-TW" sz="2400" dirty="0"/>
              <a:t> &lt;= 2;</a:t>
            </a:r>
          </a:p>
          <a:p>
            <a:pPr marL="0" indent="0">
              <a:buNone/>
            </a:pPr>
            <a:r>
              <a:rPr lang="en-US" altLang="zh-TW" sz="2400" dirty="0"/>
              <a:t>            </a:t>
            </a:r>
            <a:r>
              <a:rPr lang="en-US" altLang="zh-TW" sz="2400" dirty="0" err="1"/>
              <a:t>ball_dy</a:t>
            </a:r>
            <a:r>
              <a:rPr lang="en-US" altLang="zh-TW" sz="2400" dirty="0"/>
              <a:t> &lt;= 2;</a:t>
            </a:r>
          </a:p>
          <a:p>
            <a:pPr marL="0" indent="0">
              <a:buNone/>
            </a:pPr>
            <a:r>
              <a:rPr lang="en-US" altLang="zh-TW" sz="2400" dirty="0"/>
              <a:t>            -- </a:t>
            </a:r>
            <a:r>
              <a:rPr lang="zh-TW" altLang="en-US" sz="2400" dirty="0"/>
              <a:t>重設球的狀態</a:t>
            </a:r>
          </a:p>
          <a:p>
            <a:pPr marL="0" indent="0">
              <a:buNone/>
            </a:pPr>
            <a:r>
              <a:rPr lang="zh-TW" altLang="en-US" sz="2400" dirty="0"/>
              <a:t>            </a:t>
            </a:r>
            <a:r>
              <a:rPr lang="en-US" altLang="zh-TW" sz="2400" dirty="0" err="1"/>
              <a:t>ball_state</a:t>
            </a:r>
            <a:r>
              <a:rPr lang="en-US" altLang="zh-TW" sz="2400" dirty="0"/>
              <a:t> &lt;= "11";  -- </a:t>
            </a:r>
            <a:r>
              <a:rPr lang="zh-TW" altLang="en-US" sz="2400" dirty="0"/>
              <a:t>或是其他你想要的初始狀態</a:t>
            </a:r>
          </a:p>
          <a:p>
            <a:pPr marL="0" indent="0">
              <a:buNone/>
            </a:pPr>
            <a:r>
              <a:rPr lang="zh-TW" altLang="en-US" sz="2400" dirty="0"/>
              <a:t>        </a:t>
            </a:r>
            <a:r>
              <a:rPr lang="en-US" altLang="zh-TW" sz="2400" dirty="0"/>
              <a:t>end if;</a:t>
            </a:r>
          </a:p>
          <a:p>
            <a:pPr marL="0" indent="0">
              <a:buNone/>
            </a:pPr>
            <a:r>
              <a:rPr lang="en-US" altLang="zh-TW" sz="2400" dirty="0"/>
              <a:t>    end if;</a:t>
            </a:r>
          </a:p>
          <a:p>
            <a:pPr marL="0" indent="0">
              <a:buNone/>
            </a:pPr>
            <a:r>
              <a:rPr lang="en-US" altLang="zh-TW" sz="2400" dirty="0"/>
              <a:t>end process;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>
          <a:xfrm>
            <a:off x="838199" y="1201850"/>
            <a:ext cx="11048999" cy="502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https://blog.csdn.net/qq_51264805/article/details/122305848</a:t>
            </a:r>
            <a:r>
              <a:rPr lang="zh-TW" altLang="en-US" dirty="0"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cs typeface="Times New Roman" panose="02020603050405020304" pitchFamily="18" charset="0"/>
              </a:rPr>
              <a:t>VGA</a:t>
            </a:r>
            <a:r>
              <a:rPr lang="zh-TW" altLang="en-US" dirty="0">
                <a:cs typeface="Times New Roman" panose="02020603050405020304" pitchFamily="18" charset="0"/>
              </a:rPr>
              <a:t>  相關資料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https://create1975.blogspot.com/2019/04/fpfavga1.html</a:t>
            </a:r>
            <a:r>
              <a:rPr lang="en-US" altLang="zh-TW" dirty="0">
                <a:cs typeface="Times New Roman" panose="02020603050405020304" pitchFamily="18" charset="0"/>
              </a:rPr>
              <a:t> VGA </a:t>
            </a:r>
            <a:r>
              <a:rPr lang="zh-TW" altLang="en-US" dirty="0">
                <a:cs typeface="Times New Roman" panose="02020603050405020304" pitchFamily="18" charset="0"/>
              </a:rPr>
              <a:t>乒乓球顯示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Github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C86D98-31CE-2249-80F0-EEEAD288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34" y="1445741"/>
            <a:ext cx="10435132" cy="41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91C7B-EB7B-AD0B-64E1-24A6E6154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88" y="1182459"/>
            <a:ext cx="517802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項目：</a:t>
            </a:r>
            <a:r>
              <a:rPr lang="en-US" altLang="zh-TW" sz="3200" b="1" dirty="0">
                <a:latin typeface="Arial" panose="020B0604020202020204" pitchFamily="34" charset="0"/>
              </a:rPr>
              <a:t>VGA</a:t>
            </a:r>
            <a:r>
              <a:rPr lang="zh-TW" altLang="en-US" sz="3200" b="1" dirty="0">
                <a:latin typeface="Arial" panose="020B0604020202020204" pitchFamily="34" charset="0"/>
              </a:rPr>
              <a:t>顯示乒乓球遊戲</a:t>
            </a:r>
            <a:endParaRPr lang="en-US" altLang="zh-TW" sz="3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B85CAB-5C97-85D9-BD1F-348DC4E8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1" y="2281862"/>
            <a:ext cx="113283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602AD7-C214-FB76-6758-2FE13CB881CC}"/>
              </a:ext>
            </a:extLst>
          </p:cNvPr>
          <p:cNvSpPr txBox="1"/>
          <p:nvPr/>
        </p:nvSpPr>
        <p:spPr>
          <a:xfrm>
            <a:off x="923987" y="1710680"/>
            <a:ext cx="4541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第八題的程式 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670EFA-88DD-465E-A9EB-C7F2570FBCC6}"/>
              </a:ext>
            </a:extLst>
          </p:cNvPr>
          <p:cNvGrpSpPr/>
          <p:nvPr/>
        </p:nvGrpSpPr>
        <p:grpSpPr>
          <a:xfrm>
            <a:off x="-1104181" y="1085125"/>
            <a:ext cx="12693508" cy="5142145"/>
            <a:chOff x="-1104181" y="1085125"/>
            <a:chExt cx="12670105" cy="5142145"/>
          </a:xfrm>
        </p:grpSpPr>
        <p:sp>
          <p:nvSpPr>
            <p:cNvPr id="4" name="內容版面配置區 1">
              <a:extLst>
                <a:ext uri="{FF2B5EF4-FFF2-40B4-BE49-F238E27FC236}">
                  <a16:creationId xmlns:a16="http://schemas.microsoft.com/office/drawing/2014/main" id="{A378B30B-4458-4F5F-A010-843A622DFCA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189494"/>
              <a:ext cx="10727724" cy="5037776"/>
            </a:xfrm>
            <a:prstGeom prst="rect">
              <a:avLst/>
            </a:prstGeom>
          </p:spPr>
          <p:txBody>
            <a:bodyPr vert="horz" lIns="91440" tIns="45720" rIns="91440" bIns="45720" numCol="2" rtlCol="0">
              <a:normAutofit/>
            </a:bodyPr>
            <a:lstStyle>
              <a:lvl1pPr marL="144000" indent="-1440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6858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11430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6002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20574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r>
                <a:rPr lang="en-US" altLang="zh-TW" b="1" dirty="0"/>
                <a:t> </a:t>
              </a:r>
            </a:p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indent="0">
                <a:buNone/>
              </a:pPr>
              <a:endParaRPr lang="en-US" altLang="zh-TW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EAF975-E01C-455F-8423-51E186B8CE08}"/>
                </a:ext>
              </a:extLst>
            </p:cNvPr>
            <p:cNvSpPr/>
            <p:nvPr/>
          </p:nvSpPr>
          <p:spPr>
            <a:xfrm>
              <a:off x="44569" y="1085125"/>
              <a:ext cx="8195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F2111-ADA6-4350-938F-5A1D723CA48D}"/>
                </a:ext>
              </a:extLst>
            </p:cNvPr>
            <p:cNvSpPr/>
            <p:nvPr/>
          </p:nvSpPr>
          <p:spPr>
            <a:xfrm>
              <a:off x="-577970" y="1436137"/>
              <a:ext cx="14420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D39E99-F47F-4517-BED2-8C8718E79E4A}"/>
                </a:ext>
              </a:extLst>
            </p:cNvPr>
            <p:cNvSpPr/>
            <p:nvPr/>
          </p:nvSpPr>
          <p:spPr>
            <a:xfrm>
              <a:off x="-1104181" y="1994778"/>
              <a:ext cx="199414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3DF8F-27C9-07B7-E58E-4F510C6BD6DC}"/>
              </a:ext>
            </a:extLst>
          </p:cNvPr>
          <p:cNvSpPr txBox="1"/>
          <p:nvPr/>
        </p:nvSpPr>
        <p:spPr>
          <a:xfrm>
            <a:off x="893643" y="1285180"/>
            <a:ext cx="104824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sz="1600" b="1" dirty="0"/>
              <a:t>十一月：                                                             三月</a:t>
            </a:r>
            <a:r>
              <a:rPr lang="en-US" altLang="zh-TW" sz="1600" b="1" dirty="0"/>
              <a:t>:</a:t>
            </a:r>
            <a:r>
              <a:rPr lang="zh-TW" altLang="en-US" sz="1600" b="1" dirty="0"/>
              <a:t>                             </a:t>
            </a:r>
            <a:endParaRPr lang="en-US" altLang="zh-TW" sz="1600" b="1" dirty="0"/>
          </a:p>
          <a:p>
            <a:pPr marL="144000" lvl="1" indent="-144000"/>
            <a:r>
              <a:rPr lang="en-US" altLang="zh-TW" sz="1600" b="1" dirty="0"/>
              <a:t>2024/11/18~2024/11/22</a:t>
            </a:r>
            <a:r>
              <a:rPr lang="zh-TW" altLang="en-US" sz="1600" b="1" dirty="0"/>
              <a:t>：                               第七題的程式</a:t>
            </a:r>
            <a:endParaRPr lang="en-US" altLang="zh-TW" sz="1600" b="1" dirty="0"/>
          </a:p>
          <a:p>
            <a:pPr marL="285750" lvl="1" indent="-285750"/>
            <a:r>
              <a:rPr lang="zh-TW" altLang="en-US" sz="1600" strike="sngStrike" dirty="0"/>
              <a:t>計數器</a:t>
            </a:r>
            <a:r>
              <a:rPr lang="en-US" altLang="zh-TW" sz="1600" strike="sngStrike" dirty="0"/>
              <a:t>0~9,9~0</a:t>
            </a:r>
            <a:r>
              <a:rPr lang="zh-TW" altLang="en-US" sz="1600" strike="sngStrike" dirty="0"/>
              <a:t>                                             </a:t>
            </a:r>
            <a:r>
              <a:rPr lang="zh-TW" altLang="en-US" sz="1600" dirty="0"/>
              <a:t>      四月</a:t>
            </a:r>
            <a:r>
              <a:rPr lang="en-US" altLang="zh-TW" sz="1600" dirty="0"/>
              <a:t>:</a:t>
            </a:r>
            <a:r>
              <a:rPr lang="zh-TW" altLang="en-US" sz="1600" strike="sngStrike" dirty="0"/>
              <a:t>                                                                        </a:t>
            </a:r>
            <a:endParaRPr lang="en-US" altLang="zh-TW" sz="1600" strike="sngStrike" dirty="0"/>
          </a:p>
          <a:p>
            <a:pPr marL="285750" lvl="1" indent="-285750"/>
            <a:r>
              <a:rPr lang="zh-TW" altLang="en-US" sz="1600" strike="sngStrike" dirty="0"/>
              <a:t>兩個計數器上下數和上下限可設定</a:t>
            </a:r>
            <a:r>
              <a:rPr lang="zh-TW" altLang="en-US" sz="1600" dirty="0"/>
              <a:t>             </a:t>
            </a:r>
            <a:r>
              <a:rPr lang="zh-TW" altLang="en-US" sz="1600" b="1" dirty="0"/>
              <a:t>第八題的</a:t>
            </a:r>
            <a:r>
              <a:rPr lang="en-US" altLang="zh-TW" sz="1600" b="1" dirty="0" err="1"/>
              <a:t>AOV,MSC,FSM,BreakDown</a:t>
            </a:r>
            <a:r>
              <a:rPr lang="zh-TW" altLang="en-US" sz="1600" b="1" dirty="0"/>
              <a:t>圖</a:t>
            </a:r>
            <a:endParaRPr lang="en-US" altLang="zh-TW" sz="1600" strike="sngStrike" dirty="0"/>
          </a:p>
          <a:p>
            <a:pPr marL="0" lvl="1"/>
            <a:r>
              <a:rPr lang="zh-TW" altLang="en-US" sz="1600" dirty="0"/>
              <a:t>十二月</a:t>
            </a:r>
            <a:r>
              <a:rPr lang="en-US" altLang="zh-TW" sz="1600" dirty="0"/>
              <a:t>:</a:t>
            </a:r>
            <a:r>
              <a:rPr lang="zh-TW" altLang="en-US" sz="1600" dirty="0"/>
              <a:t>                                                                 </a:t>
            </a:r>
            <a:r>
              <a:rPr lang="zh-TW" altLang="en-US" sz="1600" b="1" dirty="0"/>
              <a:t>程式</a:t>
            </a:r>
            <a:endParaRPr lang="en-US" altLang="zh-TW" sz="1600" dirty="0"/>
          </a:p>
          <a:p>
            <a:pPr marL="0" lvl="1" indent="0">
              <a:buNone/>
            </a:pPr>
            <a:r>
              <a:rPr lang="zh-TW" altLang="en-US" sz="1600" dirty="0"/>
              <a:t>  </a:t>
            </a:r>
            <a:r>
              <a:rPr lang="en-US" altLang="zh-TW" sz="1600" b="1" dirty="0"/>
              <a:t>2024/11/18~2024/11/22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>
                <a:latin typeface="Arial" panose="020B0604020202020204" pitchFamily="34" charset="0"/>
              </a:rPr>
              <a:t> </a:t>
            </a:r>
            <a:r>
              <a:rPr lang="en-US" altLang="zh-TW" sz="1600" b="1" dirty="0">
                <a:latin typeface="Arial" panose="020B0604020202020204" pitchFamily="34" charset="0"/>
              </a:rPr>
              <a:t>FSM</a:t>
            </a:r>
            <a:r>
              <a:rPr lang="zh-TW" altLang="en-US" sz="1600" b="1" dirty="0">
                <a:latin typeface="Arial" panose="020B0604020202020204" pitchFamily="34" charset="0"/>
              </a:rPr>
              <a:t>控制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計數器</a:t>
            </a: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切換上下數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US" altLang="zh-TW" sz="1600" b="1" dirty="0">
                <a:latin typeface="Arial" panose="020B0604020202020204" pitchFamily="34" charset="0"/>
              </a:rPr>
              <a:t>  </a:t>
            </a:r>
            <a:r>
              <a:rPr lang="en-US" altLang="zh-TW" sz="1600" b="1" dirty="0"/>
              <a:t>2024/12/16~2024/12/27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  PWM</a:t>
            </a:r>
            <a:r>
              <a:rPr lang="zh-TW" altLang="en-US" sz="1600" b="1" dirty="0"/>
              <a:t>控制上下計數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dirty="0"/>
              <a:t>一月</a:t>
            </a:r>
            <a:r>
              <a:rPr lang="en-US" altLang="zh-TW" sz="1600" dirty="0"/>
              <a:t>: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2025/1/13~2025/1/19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 </a:t>
            </a:r>
            <a:r>
              <a:rPr lang="zh-TW" altLang="en-US" sz="1600" b="1" dirty="0"/>
              <a:t>第一到四題的燒錄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 第四題</a:t>
            </a:r>
            <a:r>
              <a:rPr lang="en-US" altLang="zh-TW" sz="1600" b="1" dirty="0"/>
              <a:t>AOV MSC </a:t>
            </a:r>
            <a:r>
              <a:rPr lang="en-US" altLang="zh-TW" sz="1600" b="1" dirty="0" err="1"/>
              <a:t>Bearkdown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2025/1/20~2025/1/22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第五題的</a:t>
            </a:r>
            <a:r>
              <a:rPr lang="en-US" altLang="zh-TW" sz="1600" b="1" dirty="0" err="1"/>
              <a:t>AOV,MSC,FSM,BreakDown</a:t>
            </a:r>
            <a:r>
              <a:rPr lang="zh-TW" altLang="en-US" sz="1600" b="1" dirty="0"/>
              <a:t>圖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程式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en-US" altLang="zh-TW" sz="1600" b="1" dirty="0"/>
              <a:t>2025/1/23~2025/1/24</a:t>
            </a:r>
            <a:r>
              <a:rPr lang="zh-TW" altLang="en-US" sz="1600" b="1" dirty="0"/>
              <a:t>：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第六題的</a:t>
            </a:r>
            <a:r>
              <a:rPr lang="en-US" altLang="zh-TW" sz="1600" b="1" dirty="0" err="1"/>
              <a:t>AOV,MSC,FSM,BreakDown</a:t>
            </a:r>
            <a:r>
              <a:rPr lang="zh-TW" altLang="en-US" sz="1600" b="1" dirty="0"/>
              <a:t>圖</a:t>
            </a:r>
            <a:endParaRPr lang="en-US" altLang="zh-TW" sz="1600" b="1" dirty="0"/>
          </a:p>
          <a:p>
            <a:pPr marL="0" lvl="1" indent="0">
              <a:buNone/>
            </a:pPr>
            <a:r>
              <a:rPr lang="zh-TW" altLang="en-US" sz="1600" b="1" dirty="0"/>
              <a:t>程式</a:t>
            </a:r>
            <a:endParaRPr lang="en-US" altLang="zh-TW" sz="16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1.VIVADO</a:t>
            </a:r>
          </a:p>
          <a:p>
            <a:pPr marL="0" indent="0">
              <a:buNone/>
            </a:pPr>
            <a:r>
              <a:rPr lang="en-US" altLang="zh-TW" dirty="0"/>
              <a:t>2.Github</a:t>
            </a:r>
          </a:p>
          <a:p>
            <a:pPr marL="0" indent="0">
              <a:buNone/>
            </a:pPr>
            <a:r>
              <a:rPr lang="en-US" altLang="zh-TW" dirty="0"/>
              <a:t>3.draw.io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breakdown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F3452F0-431D-5635-7604-1DEAD3578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62" y="1201738"/>
            <a:ext cx="10484076" cy="5037137"/>
          </a:xfrm>
        </p:spPr>
      </p:pic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F4FE-39B6-F51C-293E-DC103C56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87CC240-CFDC-45B9-E55E-77A1E43A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FSM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80F0A2-3B21-7C53-E1F6-EEC6DF3AB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101" y="1357777"/>
            <a:ext cx="5715798" cy="4725059"/>
          </a:xfrm>
        </p:spPr>
      </p:pic>
    </p:spTree>
    <p:extLst>
      <p:ext uri="{BB962C8B-B14F-4D97-AF65-F5344CB8AC3E}">
        <p14:creationId xmlns:p14="http://schemas.microsoft.com/office/powerpoint/2010/main" val="188587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MSC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2025/5/1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4AA6BE-E6A0-1ED7-7291-F1DD3C34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1638660"/>
            <a:ext cx="10834905" cy="37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3518-BD18-63B8-1C3B-025C0005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3877996-B612-9D89-2993-A88C71F1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049962-1554-F3AF-CD02-25C9F2FC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55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B123B6792E293438CEA6AA35CA04760" ma:contentTypeVersion="5" ma:contentTypeDescription="建立新的文件。" ma:contentTypeScope="" ma:versionID="0e3d2bbfedcb133ed9ac2bb6ff30e275">
  <xsd:schema xmlns:xsd="http://www.w3.org/2001/XMLSchema" xmlns:xs="http://www.w3.org/2001/XMLSchema" xmlns:p="http://schemas.microsoft.com/office/2006/metadata/properties" xmlns:ns3="4130aab6-5efa-46f9-a3e2-a46c680ed0c8" targetNamespace="http://schemas.microsoft.com/office/2006/metadata/properties" ma:root="true" ma:fieldsID="fc3d8ac118508d547c8335428ae83e19" ns3:_="">
    <xsd:import namespace="4130aab6-5efa-46f9-a3e2-a46c680ed0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0aab6-5efa-46f9-a3e2-a46c680ed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151378-7C27-42AC-86BC-2A32EB4A00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EA3E1-390E-47C3-AF6A-8745D1828E18}">
  <ds:schemaRefs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130aab6-5efa-46f9-a3e2-a46c680ed0c8"/>
  </ds:schemaRefs>
</ds:datastoreItem>
</file>

<file path=customXml/itemProps3.xml><?xml version="1.0" encoding="utf-8"?>
<ds:datastoreItem xmlns:ds="http://schemas.openxmlformats.org/officeDocument/2006/customXml" ds:itemID="{A990DEA3-99C8-48B4-A5A2-07B0B7DF1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0aab6-5efa-46f9-a3e2-a46c680ed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93188</TotalTime>
  <Words>373</Words>
  <Application>Microsoft Office PowerPoint</Application>
  <PresentationFormat>寬螢幕</PresentationFormat>
  <Paragraphs>68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佈景主題</vt:lpstr>
      <vt:lpstr>進度報告 FPGA專案練習</vt:lpstr>
      <vt:lpstr>控管記錄 - Github (2025/1/17)</vt:lpstr>
      <vt:lpstr>當週進度</vt:lpstr>
      <vt:lpstr>進度統整</vt:lpstr>
      <vt:lpstr>需求列表 – 軟體需求 (2025/5/1更新)</vt:lpstr>
      <vt:lpstr>breakdown (2025/5/1更新)</vt:lpstr>
      <vt:lpstr>FSM (2025/5/1更新)</vt:lpstr>
      <vt:lpstr>系統分析 – MSC圖 (2025/5/1更新)</vt:lpstr>
      <vt:lpstr>成果展示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C112112110</cp:lastModifiedBy>
  <cp:revision>3147</cp:revision>
  <dcterms:created xsi:type="dcterms:W3CDTF">2019-03-11T13:47:46Z</dcterms:created>
  <dcterms:modified xsi:type="dcterms:W3CDTF">2025-05-09T05:17:19Z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0x010100BB123B6792E293438CEA6AA35CA04760</vt:lpwstr>
  </property>
</Properties>
</file>