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372" r:id="rId6"/>
    <p:sldId id="261" r:id="rId7"/>
    <p:sldId id="267" r:id="rId8"/>
    <p:sldId id="1142" r:id="rId9"/>
    <p:sldId id="614" r:id="rId10"/>
    <p:sldId id="1259" r:id="rId11"/>
    <p:sldId id="1256" r:id="rId12"/>
    <p:sldId id="256" r:id="rId13"/>
    <p:sldId id="257" r:id="rId14"/>
    <p:sldId id="1260" r:id="rId15"/>
    <p:sldId id="302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9"/>
          </p14:sldIdLst>
        </p14:section>
        <p14:section name="專案架構" id="{1EBCE073-09FA-4CD3-BDCF-56A4EDB986FF}">
          <p14:sldIdLst>
            <p14:sldId id="1256"/>
            <p14:sldId id="256"/>
            <p14:sldId id="257"/>
          </p14:sldIdLst>
        </p14:section>
        <p14:section name="成果展示(yyyy/mm/dd)" id="{70DC3051-68F9-4DEC-9A31-AFAFBB0B0227}">
          <p14:sldIdLst>
            <p14:sldId id="1260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05A8E-142B-41EB-A5FC-3A2B1387E407}" v="129" dt="2025-06-27T07:40:53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7" autoAdjust="0"/>
    <p:restoredTop sz="94496" autoAdjust="0"/>
  </p:normalViewPr>
  <p:slideViewPr>
    <p:cSldViewPr snapToGrid="0">
      <p:cViewPr varScale="1">
        <p:scale>
          <a:sx n="98" d="100"/>
          <a:sy n="98" d="100"/>
        </p:scale>
        <p:origin x="9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2025/6/27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2025/6/27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FDD2-8E44-E0FB-145F-87900C111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809A8A0-5194-6D88-DB24-6E05DBB8F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691515-C0EF-583C-74ED-8D2149D9B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49CACC-1CDE-1E00-AF5D-80ADBB6781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76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4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1975.blogspot.com/2019/04/fpfavga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人：歐陽秉璿</a:t>
            </a:r>
            <a:endParaRPr lang="en-US" altLang="zh-TW" dirty="0"/>
          </a:p>
          <a:p>
            <a:r>
              <a:rPr lang="zh-TW" altLang="en-US" dirty="0"/>
              <a:t>目前成員：歐陽秉璿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2025/7/1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2025/6/13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2025/7/1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85655D-55C2-8550-ECF2-F2CB53A3141C}"/>
              </a:ext>
            </a:extLst>
          </p:cNvPr>
          <p:cNvGraphicFramePr>
            <a:graphicFrameLocks noGrp="1"/>
          </p:cNvGraphicFramePr>
          <p:nvPr/>
        </p:nvGraphicFramePr>
        <p:xfrm>
          <a:off x="978429" y="2851392"/>
          <a:ext cx="9680712" cy="289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2">
                  <a:extLst>
                    <a:ext uri="{9D8B030D-6E8A-4147-A177-3AD203B41FA5}">
                      <a16:colId xmlns:a16="http://schemas.microsoft.com/office/drawing/2014/main" val="4080787490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486653551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352049138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179325991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1863859581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783174381"/>
                    </a:ext>
                  </a:extLst>
                </a:gridCol>
              </a:tblGrid>
              <a:tr h="6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predecessor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詳細功能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</a:t>
                      </a:r>
                    </a:p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1220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r>
                        <a:rPr lang="zh-TW" altLang="en-US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LED</a:t>
                      </a:r>
                      <a:r>
                        <a:rPr lang="zh-TW" altLang="en-US" dirty="0"/>
                        <a:t>燈的左移 和右移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i_btn_l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i_btn_r</a:t>
                      </a:r>
                      <a:r>
                        <a:rPr lang="en-US" altLang="zh-TW" dirty="0"/>
                        <a:t> </a:t>
                      </a:r>
                    </a:p>
                    <a:p>
                      <a:r>
                        <a:rPr lang="en-US" altLang="zh-TW" dirty="0" err="1"/>
                        <a:t>o_led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14295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r>
                        <a:rPr lang="zh-TW" altLang="en-US" dirty="0"/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clk_div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燈的左移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i_btn_l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o_led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26443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r>
                        <a:rPr lang="zh-TW" altLang="en-US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clk_div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燈的右移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i_btn_r</a:t>
                      </a:r>
                      <a:r>
                        <a:rPr lang="en-US" altLang="zh-TW" dirty="0"/>
                        <a:t> </a:t>
                      </a:r>
                    </a:p>
                    <a:p>
                      <a:r>
                        <a:rPr lang="en-US" altLang="zh-TW" dirty="0" err="1"/>
                        <a:t>o_led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42206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3DE4BCB-EBF3-2766-BD1A-BA3803AE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48" y="1260545"/>
            <a:ext cx="4870810" cy="15245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22E97DC-5FA1-8F70-154F-DFAE6AD8D196}"/>
              </a:ext>
            </a:extLst>
          </p:cNvPr>
          <p:cNvSpPr txBox="1"/>
          <p:nvPr/>
        </p:nvSpPr>
        <p:spPr>
          <a:xfrm>
            <a:off x="3664226" y="331304"/>
            <a:ext cx="5165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AOV</a:t>
            </a:r>
            <a:r>
              <a:rPr lang="zh-TW" altLang="en-US" sz="4000" dirty="0"/>
              <a:t>圖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2025/1/22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054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3518-BD18-63B8-1C3B-025C0005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3877996-B612-9D89-2993-A88C71F1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049962-1554-F3AF-CD02-25C9F2FC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555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1511" y="1201850"/>
            <a:ext cx="11048999" cy="502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Q:</a:t>
            </a:r>
            <a:r>
              <a:rPr lang="zh-TW" altLang="en-US" sz="2400" dirty="0"/>
              <a:t>球第一次移動時不會直接傳輸到另一板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解決方法</a:t>
            </a:r>
            <a:r>
              <a:rPr lang="en-US" altLang="zh-TW" sz="2400" dirty="0"/>
              <a:t>:</a:t>
            </a:r>
            <a:r>
              <a:rPr lang="zh-TW" altLang="en-US" sz="2400" dirty="0"/>
              <a:t>在</a:t>
            </a:r>
            <a:r>
              <a:rPr lang="en-US" altLang="zh-TW" sz="2400" dirty="0" err="1"/>
              <a:t>move_l</a:t>
            </a:r>
            <a:r>
              <a:rPr lang="zh-TW" altLang="en-US" sz="2400" dirty="0"/>
              <a:t>狀態中加入</a:t>
            </a:r>
            <a:r>
              <a:rPr lang="en-US" altLang="zh-TW" sz="2400" dirty="0"/>
              <a:t>flag</a:t>
            </a:r>
            <a:r>
              <a:rPr lang="zh-TW" altLang="en-US" sz="2400" dirty="0"/>
              <a:t> ，只在第一次進入該狀態時設定球的位置，之後正常左移，不再重設。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程式碼</a:t>
            </a:r>
            <a:r>
              <a:rPr lang="en-US" altLang="zh-TW" sz="2400" dirty="0"/>
              <a:t>:</a:t>
            </a:r>
            <a:r>
              <a:rPr lang="en-US" altLang="zh-TW" sz="2400" dirty="0" err="1"/>
              <a:t>elsif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fsm</a:t>
            </a:r>
            <a:r>
              <a:rPr lang="en-US" altLang="zh-TW" sz="2400" dirty="0"/>
              <a:t> = MOVE_L then</a:t>
            </a:r>
          </a:p>
          <a:p>
            <a:pPr marL="0" indent="0">
              <a:buNone/>
            </a:pPr>
            <a:r>
              <a:rPr lang="en-US" altLang="zh-TW" sz="2400" dirty="0"/>
              <a:t>    if flag = '1' then</a:t>
            </a:r>
          </a:p>
          <a:p>
            <a:pPr marL="0" indent="0">
              <a:buNone/>
            </a:pPr>
            <a:r>
              <a:rPr lang="en-US" altLang="zh-TW" sz="2400" dirty="0"/>
              <a:t>        move &lt;= "1000000000";  -- </a:t>
            </a:r>
            <a:r>
              <a:rPr lang="zh-TW" altLang="en-US" sz="2400" dirty="0"/>
              <a:t>球一開始從右端開始移動</a:t>
            </a:r>
          </a:p>
          <a:p>
            <a:pPr marL="0" indent="0">
              <a:buNone/>
            </a:pPr>
            <a:r>
              <a:rPr lang="zh-TW" altLang="en-US" sz="2400" dirty="0"/>
              <a:t>        </a:t>
            </a:r>
            <a:r>
              <a:rPr lang="en-US" altLang="zh-TW" sz="2400" dirty="0"/>
              <a:t>flag &lt;= '0';           -- </a:t>
            </a:r>
            <a:r>
              <a:rPr lang="zh-TW" altLang="en-US" sz="2400" dirty="0"/>
              <a:t>設定過後就不再重設</a:t>
            </a:r>
          </a:p>
          <a:p>
            <a:pPr marL="0" indent="0"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end if;</a:t>
            </a:r>
          </a:p>
          <a:p>
            <a:pPr marL="0" indent="0">
              <a:buNone/>
            </a:pPr>
            <a:r>
              <a:rPr lang="en-US" altLang="zh-TW" sz="2400" dirty="0"/>
              <a:t>    move &lt;= move(0) &amp; move(9 </a:t>
            </a:r>
            <a:r>
              <a:rPr lang="en-US" altLang="zh-TW" sz="2400" dirty="0" err="1"/>
              <a:t>downto</a:t>
            </a:r>
            <a:r>
              <a:rPr lang="en-US" altLang="zh-TW" sz="2400" dirty="0"/>
              <a:t> 1);  -- </a:t>
            </a:r>
            <a:r>
              <a:rPr lang="zh-TW" altLang="en-US" sz="2400" dirty="0"/>
              <a:t>左移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>
          <a:xfrm>
            <a:off x="792803" y="1201850"/>
            <a:ext cx="11048999" cy="502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https://blog.csdn.net/qq_51264805/article/details/122305848</a:t>
            </a:r>
            <a:r>
              <a:rPr lang="zh-TW" altLang="en-US" dirty="0"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cs typeface="Times New Roman" panose="02020603050405020304" pitchFamily="18" charset="0"/>
              </a:rPr>
              <a:t>  相關資料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https://create1975.blogspot.com/2019/04/fpfavga1.html</a:t>
            </a:r>
            <a:r>
              <a:rPr lang="en-US" altLang="zh-TW" dirty="0">
                <a:cs typeface="Times New Roman" panose="02020603050405020304" pitchFamily="18" charset="0"/>
              </a:rPr>
              <a:t> VGA </a:t>
            </a:r>
            <a:r>
              <a:rPr lang="zh-TW" altLang="en-US" dirty="0">
                <a:cs typeface="Times New Roman" panose="02020603050405020304" pitchFamily="18" charset="0"/>
              </a:rPr>
              <a:t>乒乓球顯示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91C7B-EB7B-AD0B-64E1-24A6E6154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88" y="1320958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項目：</a:t>
            </a:r>
            <a:r>
              <a:rPr kumimoji="0" lang="zh-TW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兩板互連打乒乓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B85CAB-5C97-85D9-BD1F-348DC4E8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1" y="2281862"/>
            <a:ext cx="113283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602AD7-C214-FB76-6758-2FE13CB881CC}"/>
              </a:ext>
            </a:extLst>
          </p:cNvPr>
          <p:cNvSpPr txBox="1"/>
          <p:nvPr/>
        </p:nvSpPr>
        <p:spPr>
          <a:xfrm>
            <a:off x="923987" y="1710680"/>
            <a:ext cx="4541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第九題的程式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670EFA-88DD-465E-A9EB-C7F2570FBCC6}"/>
              </a:ext>
            </a:extLst>
          </p:cNvPr>
          <p:cNvGrpSpPr/>
          <p:nvPr/>
        </p:nvGrpSpPr>
        <p:grpSpPr>
          <a:xfrm>
            <a:off x="-1104181" y="1085125"/>
            <a:ext cx="12693508" cy="5142145"/>
            <a:chOff x="-1104181" y="1085125"/>
            <a:chExt cx="12670105" cy="5142145"/>
          </a:xfrm>
        </p:grpSpPr>
        <p:sp>
          <p:nvSpPr>
            <p:cNvPr id="4" name="內容版面配置區 1">
              <a:extLst>
                <a:ext uri="{FF2B5EF4-FFF2-40B4-BE49-F238E27FC236}">
                  <a16:creationId xmlns:a16="http://schemas.microsoft.com/office/drawing/2014/main" id="{A378B30B-4458-4F5F-A010-843A622DFCA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189494"/>
              <a:ext cx="10727724" cy="5037776"/>
            </a:xfrm>
            <a:prstGeom prst="rect">
              <a:avLst/>
            </a:prstGeom>
          </p:spPr>
          <p:txBody>
            <a:bodyPr vert="horz" lIns="91440" tIns="45720" rIns="91440" bIns="45720" numCol="2" rtlCol="0">
              <a:normAutofit/>
            </a:bodyPr>
            <a:lstStyle>
              <a:lvl1pPr marL="144000" indent="-1440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6858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11430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6002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20574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r>
                <a:rPr lang="en-US" altLang="zh-TW" b="1" dirty="0"/>
                <a:t> </a:t>
              </a:r>
            </a:p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indent="0">
                <a:buNone/>
              </a:pPr>
              <a:endParaRPr lang="en-US" altLang="zh-TW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EAF975-E01C-455F-8423-51E186B8CE08}"/>
                </a:ext>
              </a:extLst>
            </p:cNvPr>
            <p:cNvSpPr/>
            <p:nvPr/>
          </p:nvSpPr>
          <p:spPr>
            <a:xfrm>
              <a:off x="44569" y="1085125"/>
              <a:ext cx="8195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F2111-ADA6-4350-938F-5A1D723CA48D}"/>
                </a:ext>
              </a:extLst>
            </p:cNvPr>
            <p:cNvSpPr/>
            <p:nvPr/>
          </p:nvSpPr>
          <p:spPr>
            <a:xfrm>
              <a:off x="-577970" y="1436137"/>
              <a:ext cx="14420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D39E99-F47F-4517-BED2-8C8718E79E4A}"/>
                </a:ext>
              </a:extLst>
            </p:cNvPr>
            <p:cNvSpPr/>
            <p:nvPr/>
          </p:nvSpPr>
          <p:spPr>
            <a:xfrm>
              <a:off x="-1104181" y="1994778"/>
              <a:ext cx="199414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3DF8F-27C9-07B7-E58E-4F510C6BD6DC}"/>
              </a:ext>
            </a:extLst>
          </p:cNvPr>
          <p:cNvSpPr txBox="1"/>
          <p:nvPr/>
        </p:nvSpPr>
        <p:spPr>
          <a:xfrm>
            <a:off x="893643" y="1285180"/>
            <a:ext cx="104824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1600" b="1" dirty="0"/>
              <a:t>十一月：                                                             三月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                            </a:t>
            </a:r>
            <a:endParaRPr lang="en-US" altLang="zh-TW" sz="1600" b="1" dirty="0"/>
          </a:p>
          <a:p>
            <a:pPr marL="144000" lvl="1" indent="-144000"/>
            <a:r>
              <a:rPr lang="en-US" altLang="zh-TW" sz="1600" b="1" dirty="0"/>
              <a:t>2024/11/18~2024/11/22</a:t>
            </a:r>
            <a:r>
              <a:rPr lang="zh-TW" altLang="en-US" sz="1600" b="1" dirty="0"/>
              <a:t>：                               第七題的程式</a:t>
            </a:r>
            <a:endParaRPr lang="en-US" altLang="zh-TW" sz="1600" b="1" dirty="0"/>
          </a:p>
          <a:p>
            <a:pPr marL="285750" lvl="1" indent="-285750"/>
            <a:r>
              <a:rPr lang="zh-TW" altLang="en-US" sz="1600" strike="sngStrike" dirty="0"/>
              <a:t>計數器</a:t>
            </a:r>
            <a:r>
              <a:rPr lang="en-US" altLang="zh-TW" sz="1600" strike="sngStrike" dirty="0"/>
              <a:t>0~9,9~0</a:t>
            </a:r>
            <a:r>
              <a:rPr lang="zh-TW" altLang="en-US" sz="1600" strike="sngStrike" dirty="0"/>
              <a:t>                                             </a:t>
            </a:r>
            <a:r>
              <a:rPr lang="zh-TW" altLang="en-US" sz="1600" dirty="0"/>
              <a:t>      四月</a:t>
            </a:r>
            <a:r>
              <a:rPr lang="en-US" altLang="zh-TW" sz="1600" dirty="0"/>
              <a:t>:</a:t>
            </a:r>
            <a:r>
              <a:rPr lang="zh-TW" altLang="en-US" sz="1600" strike="sngStrike" dirty="0"/>
              <a:t>                                                                        </a:t>
            </a:r>
            <a:endParaRPr lang="en-US" altLang="zh-TW" sz="1600" strike="sngStrike" dirty="0"/>
          </a:p>
          <a:p>
            <a:pPr marL="285750" lvl="1" indent="-285750"/>
            <a:r>
              <a:rPr lang="zh-TW" altLang="en-US" sz="1600" strike="sngStrike" dirty="0"/>
              <a:t>兩個計數器上下數和上下限可設定</a:t>
            </a:r>
            <a:r>
              <a:rPr lang="zh-TW" altLang="en-US" sz="1600" dirty="0"/>
              <a:t>             </a:t>
            </a:r>
            <a:r>
              <a:rPr lang="zh-TW" altLang="en-US" sz="1600" b="1" dirty="0"/>
              <a:t>第八題的</a:t>
            </a:r>
            <a:r>
              <a:rPr lang="en-US" altLang="zh-TW" sz="1600" b="1" dirty="0" err="1"/>
              <a:t>AOV,MSC,FSM,BreakDown</a:t>
            </a:r>
            <a:r>
              <a:rPr lang="zh-TW" altLang="en-US" sz="1600" b="1" dirty="0"/>
              <a:t>圖</a:t>
            </a:r>
            <a:endParaRPr lang="en-US" altLang="zh-TW" sz="1600" strike="sngStrike" dirty="0"/>
          </a:p>
          <a:p>
            <a:pPr marL="0" lvl="1"/>
            <a:r>
              <a:rPr lang="zh-TW" altLang="en-US" sz="1600" dirty="0"/>
              <a:t>十二月</a:t>
            </a:r>
            <a:r>
              <a:rPr lang="en-US" altLang="zh-TW" sz="1600" dirty="0"/>
              <a:t>:</a:t>
            </a:r>
            <a:r>
              <a:rPr lang="zh-TW" altLang="en-US" sz="1600" dirty="0"/>
              <a:t>                                                                 </a:t>
            </a:r>
            <a:r>
              <a:rPr lang="zh-TW" altLang="en-US" sz="1600" b="1" dirty="0"/>
              <a:t>程式</a:t>
            </a:r>
            <a:endParaRPr lang="en-US" altLang="zh-TW" sz="1600" dirty="0"/>
          </a:p>
          <a:p>
            <a:pPr marL="0" lvl="1" indent="0">
              <a:buNone/>
            </a:pPr>
            <a:r>
              <a:rPr lang="zh-TW" altLang="en-US" sz="1600" dirty="0"/>
              <a:t>  </a:t>
            </a:r>
            <a:r>
              <a:rPr lang="en-US" altLang="zh-TW" sz="1600" b="1" dirty="0"/>
              <a:t>2024/11/18~2024/11/22</a:t>
            </a:r>
            <a:r>
              <a:rPr lang="zh-TW" altLang="en-US" sz="1600" b="1" dirty="0"/>
              <a:t>：                           六月</a:t>
            </a:r>
            <a:r>
              <a:rPr lang="en-US" altLang="zh-TW" sz="1600" b="1" dirty="0"/>
              <a:t>:</a:t>
            </a:r>
          </a:p>
          <a:p>
            <a:pPr marL="0" lvl="1" indent="0">
              <a:buNone/>
            </a:pPr>
            <a:r>
              <a:rPr lang="zh-TW" altLang="en-US" sz="1600" b="1" dirty="0">
                <a:latin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</a:rPr>
              <a:t>FSM</a:t>
            </a:r>
            <a:r>
              <a:rPr lang="zh-TW" altLang="en-US" sz="1600" b="1" dirty="0">
                <a:latin typeface="Arial" panose="020B0604020202020204" pitchFamily="34" charset="0"/>
              </a:rPr>
              <a:t>控制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計數器</a:t>
            </a: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切換上下數                    第九題的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AOV</a:t>
            </a:r>
            <a:r>
              <a:rPr lang="en-US" altLang="zh-TW" sz="1600" b="1" dirty="0"/>
              <a:t> ,MSC ,FSM ,</a:t>
            </a:r>
            <a:r>
              <a:rPr lang="en-US" altLang="zh-TW" sz="1600" b="1" dirty="0" err="1"/>
              <a:t>BreakDown</a:t>
            </a:r>
            <a:r>
              <a:rPr lang="zh-TW" altLang="en-US" sz="1600" b="1" dirty="0"/>
              <a:t>圖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altLang="zh-TW" sz="1600" b="1" dirty="0">
                <a:latin typeface="Arial" panose="020B0604020202020204" pitchFamily="34" charset="0"/>
              </a:rPr>
              <a:t>  </a:t>
            </a:r>
            <a:r>
              <a:rPr lang="en-US" altLang="zh-TW" sz="1600" b="1" dirty="0"/>
              <a:t>2024/12/16~2024/12/27</a:t>
            </a:r>
            <a:r>
              <a:rPr lang="zh-TW" altLang="en-US" sz="1600" b="1" dirty="0"/>
              <a:t>：                           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  PWM</a:t>
            </a:r>
            <a:r>
              <a:rPr lang="zh-TW" altLang="en-US" sz="1600" b="1" dirty="0"/>
              <a:t>控制上下計數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dirty="0"/>
              <a:t>一月</a:t>
            </a:r>
            <a:r>
              <a:rPr lang="en-US" altLang="zh-TW" sz="1600" dirty="0"/>
              <a:t>: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2025/1/13~2025/1/19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 </a:t>
            </a:r>
            <a:r>
              <a:rPr lang="zh-TW" altLang="en-US" sz="1600" b="1" dirty="0"/>
              <a:t>第一到四題的燒錄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 第四題</a:t>
            </a:r>
            <a:r>
              <a:rPr lang="en-US" altLang="zh-TW" sz="1600" b="1" dirty="0"/>
              <a:t>AOV MSC </a:t>
            </a:r>
            <a:r>
              <a:rPr lang="en-US" altLang="zh-TW" sz="1600" b="1" dirty="0" err="1"/>
              <a:t>Bearkdown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2025/1/20~2025/1/22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第五題的</a:t>
            </a:r>
            <a:r>
              <a:rPr lang="en-US" altLang="zh-TW" sz="1600" b="1" dirty="0" err="1"/>
              <a:t>AOV,MSC,FSM,BreakDown</a:t>
            </a:r>
            <a:r>
              <a:rPr lang="zh-TW" altLang="en-US" sz="1600" b="1" dirty="0"/>
              <a:t>圖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程式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2025/1/23~2025/1/24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第六題的</a:t>
            </a:r>
            <a:r>
              <a:rPr lang="en-US" altLang="zh-TW" sz="1600" b="1" dirty="0" err="1"/>
              <a:t>AOV,MSC,FSM,BreakDown</a:t>
            </a:r>
            <a:r>
              <a:rPr lang="zh-TW" altLang="en-US" sz="1600" b="1" dirty="0"/>
              <a:t>圖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程式</a:t>
            </a:r>
            <a:endParaRPr lang="en-US" altLang="zh-TW" sz="16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1.VIVADO</a:t>
            </a:r>
          </a:p>
          <a:p>
            <a:pPr marL="0" indent="0">
              <a:buNone/>
            </a:pPr>
            <a:r>
              <a:rPr lang="en-US" altLang="zh-TW" dirty="0"/>
              <a:t>2.Github</a:t>
            </a:r>
          </a:p>
          <a:p>
            <a:pPr marL="0" indent="0">
              <a:buNone/>
            </a:pPr>
            <a:r>
              <a:rPr lang="en-US" altLang="zh-TW" dirty="0"/>
              <a:t>3.draw.io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breakdown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2025/6/27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2BE1CE6-6949-179F-D441-EAF28807C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694"/>
            <a:ext cx="10515600" cy="4870315"/>
          </a:xfrm>
        </p:spPr>
      </p:pic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F4FE-39B6-F51C-293E-DC103C56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87CC240-CFDC-45B9-E55E-77A1E43A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FSM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AF6527D-E9EB-9DDF-C76E-82A5A4B1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232" y="1329198"/>
            <a:ext cx="5801535" cy="4782217"/>
          </a:xfrm>
        </p:spPr>
      </p:pic>
    </p:spTree>
    <p:extLst>
      <p:ext uri="{BB962C8B-B14F-4D97-AF65-F5344CB8AC3E}">
        <p14:creationId xmlns:p14="http://schemas.microsoft.com/office/powerpoint/2010/main" val="18858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MSC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C6C893-1541-4AFA-8A56-A557940B5D5D}"/>
              </a:ext>
            </a:extLst>
          </p:cNvPr>
          <p:cNvSpPr txBox="1"/>
          <p:nvPr/>
        </p:nvSpPr>
        <p:spPr>
          <a:xfrm>
            <a:off x="7595185" y="74251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797A97-9A47-7651-B19F-1D84D897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28184"/>
              </p:ext>
            </p:extLst>
          </p:nvPr>
        </p:nvGraphicFramePr>
        <p:xfrm>
          <a:off x="1157333" y="2856055"/>
          <a:ext cx="9680712" cy="311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2">
                  <a:extLst>
                    <a:ext uri="{9D8B030D-6E8A-4147-A177-3AD203B41FA5}">
                      <a16:colId xmlns:a16="http://schemas.microsoft.com/office/drawing/2014/main" val="4080787490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486653551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352049138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179325991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1863859581"/>
                    </a:ext>
                  </a:extLst>
                </a:gridCol>
                <a:gridCol w="1613452">
                  <a:extLst>
                    <a:ext uri="{9D8B030D-6E8A-4147-A177-3AD203B41FA5}">
                      <a16:colId xmlns:a16="http://schemas.microsoft.com/office/drawing/2014/main" val="3783174381"/>
                    </a:ext>
                  </a:extLst>
                </a:gridCol>
              </a:tblGrid>
              <a:tr h="6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predecessor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詳細功能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</a:t>
                      </a:r>
                    </a:p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1220"/>
                  </a:ext>
                </a:extLst>
              </a:tr>
              <a:tr h="494912"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14295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r>
                        <a:rPr lang="zh-TW" altLang="en-US" dirty="0"/>
                        <a:t>接收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設定燈為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00000001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i_rst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i_clk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26443"/>
                  </a:ext>
                </a:extLst>
              </a:tr>
              <a:tr h="455536">
                <a:tc>
                  <a:txBody>
                    <a:bodyPr/>
                    <a:lstStyle/>
                    <a:p>
                      <a:r>
                        <a:rPr lang="zh-TW" altLang="en-US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clk_div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LED</a:t>
                      </a:r>
                      <a:r>
                        <a:rPr lang="zh-TW" altLang="en-US" dirty="0"/>
                        <a:t>燈的左移 和右移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Slow_clk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i_rst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42206"/>
                  </a:ext>
                </a:extLst>
              </a:tr>
              <a:tr h="553671">
                <a:tc>
                  <a:txBody>
                    <a:bodyPr/>
                    <a:lstStyle/>
                    <a:p>
                      <a:r>
                        <a:rPr lang="zh-TW" altLang="en-US" dirty="0"/>
                        <a:t>傳送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i_rst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i_clk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3699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15634F-F77B-9D74-6EFE-A254D6A97E14}"/>
              </a:ext>
            </a:extLst>
          </p:cNvPr>
          <p:cNvSpPr txBox="1"/>
          <p:nvPr/>
        </p:nvSpPr>
        <p:spPr>
          <a:xfrm>
            <a:off x="3736837" y="318601"/>
            <a:ext cx="5165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AOV</a:t>
            </a:r>
            <a:r>
              <a:rPr lang="zh-TW" altLang="en-US" sz="4000" dirty="0"/>
              <a:t>圖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2025/1/23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8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B123B6792E293438CEA6AA35CA04760" ma:contentTypeVersion="5" ma:contentTypeDescription="建立新的文件。" ma:contentTypeScope="" ma:versionID="0e3d2bbfedcb133ed9ac2bb6ff30e275">
  <xsd:schema xmlns:xsd="http://www.w3.org/2001/XMLSchema" xmlns:xs="http://www.w3.org/2001/XMLSchema" xmlns:p="http://schemas.microsoft.com/office/2006/metadata/properties" xmlns:ns3="4130aab6-5efa-46f9-a3e2-a46c680ed0c8" targetNamespace="http://schemas.microsoft.com/office/2006/metadata/properties" ma:root="true" ma:fieldsID="fc3d8ac118508d547c8335428ae83e19" ns3:_="">
    <xsd:import namespace="4130aab6-5efa-46f9-a3e2-a46c680ed0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0aab6-5efa-46f9-a3e2-a46c680ed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3EA3E1-390E-47C3-AF6A-8745D1828E18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130aab6-5efa-46f9-a3e2-a46c680ed0c8"/>
  </ds:schemaRefs>
</ds:datastoreItem>
</file>

<file path=customXml/itemProps2.xml><?xml version="1.0" encoding="utf-8"?>
<ds:datastoreItem xmlns:ds="http://schemas.openxmlformats.org/officeDocument/2006/customXml" ds:itemID="{2F151378-7C27-42AC-86BC-2A32EB4A00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90DEA3-99C8-48B4-A5A2-07B0B7DF1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0aab6-5efa-46f9-a3e2-a46c680ed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93417</TotalTime>
  <Words>514</Words>
  <Application>Microsoft Office PowerPoint</Application>
  <PresentationFormat>寬螢幕</PresentationFormat>
  <Paragraphs>131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佈景主題</vt:lpstr>
      <vt:lpstr>進度報告 FPGA專案練習</vt:lpstr>
      <vt:lpstr>控管記錄 - Github (2025/1/17)</vt:lpstr>
      <vt:lpstr>當週進度</vt:lpstr>
      <vt:lpstr>進度統整</vt:lpstr>
      <vt:lpstr>需求列表 – 軟體需求 (2025/5/1更新)</vt:lpstr>
      <vt:lpstr>breakdown (2025/6/27更新)</vt:lpstr>
      <vt:lpstr>FSM (2025/5/1更新)</vt:lpstr>
      <vt:lpstr>系統分析 – MSC圖 (2025/5/1更新)</vt:lpstr>
      <vt:lpstr>PowerPoint 簡報</vt:lpstr>
      <vt:lpstr>PowerPoint 簡報</vt:lpstr>
      <vt:lpstr>成果展示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C112112110</cp:lastModifiedBy>
  <cp:revision>3147</cp:revision>
  <dcterms:created xsi:type="dcterms:W3CDTF">2019-03-11T13:47:46Z</dcterms:created>
  <dcterms:modified xsi:type="dcterms:W3CDTF">2025-06-27T07:40:59Z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0x010100BB123B6792E293438CEA6AA35CA04760</vt:lpwstr>
  </property>
</Properties>
</file>