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58" r:id="rId5"/>
    <p:sldId id="259" r:id="rId6"/>
    <p:sldId id="260" r:id="rId7"/>
    <p:sldId id="262" r:id="rId8"/>
    <p:sldId id="264" r:id="rId9"/>
    <p:sldId id="265" r:id="rId10"/>
    <p:sldId id="267" r:id="rId11"/>
    <p:sldId id="263" r:id="rId1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E8C99DEB-02CA-4205-BF82-C8ECA448A0AA}" type="datetimeFigureOut">
              <a:rPr lang="es-ES" smtClean="0"/>
              <a:t>10/10/2016</a:t>
            </a:fld>
            <a:endParaRPr lang="es-ES"/>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s-ES"/>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7542BD87-1180-4B51-9BFC-1F9A8FA114A7}" type="slidenum">
              <a:rPr lang="es-ES" smtClean="0"/>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E8C99DEB-02CA-4205-BF82-C8ECA448A0AA}" type="datetimeFigureOut">
              <a:rPr lang="es-ES" smtClean="0"/>
              <a:t>10/10/2016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542BD87-1180-4B51-9BFC-1F9A8FA114A7}"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E8C99DEB-02CA-4205-BF82-C8ECA448A0AA}" type="datetimeFigureOut">
              <a:rPr lang="es-ES" smtClean="0"/>
              <a:t>10/10/2016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542BD87-1180-4B51-9BFC-1F9A8FA114A7}"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fld id="{E8C99DEB-02CA-4205-BF82-C8ECA448A0AA}" type="datetimeFigureOut">
              <a:rPr lang="es-ES" smtClean="0"/>
              <a:t>10/10/2016</a:t>
            </a:fld>
            <a:endParaRPr lang="es-ES"/>
          </a:p>
        </p:txBody>
      </p:sp>
      <p:sp>
        <p:nvSpPr>
          <p:cNvPr id="9" name="8 Marcador de número de diapositiva"/>
          <p:cNvSpPr>
            <a:spLocks noGrp="1"/>
          </p:cNvSpPr>
          <p:nvPr>
            <p:ph type="sldNum" sz="quarter" idx="15"/>
          </p:nvPr>
        </p:nvSpPr>
        <p:spPr/>
        <p:txBody>
          <a:bodyPr rtlCol="0"/>
          <a:lstStyle/>
          <a:p>
            <a:fld id="{7542BD87-1180-4B51-9BFC-1F9A8FA114A7}" type="slidenum">
              <a:rPr lang="es-ES" smtClean="0"/>
              <a:t>‹Nº›</a:t>
            </a:fld>
            <a:endParaRPr lang="es-ES"/>
          </a:p>
        </p:txBody>
      </p:sp>
      <p:sp>
        <p:nvSpPr>
          <p:cNvPr id="10" name="9 Marcador de pie de página"/>
          <p:cNvSpPr>
            <a:spLocks noGrp="1"/>
          </p:cNvSpPr>
          <p:nvPr>
            <p:ph type="ftr" sz="quarter" idx="16"/>
          </p:nvPr>
        </p:nvSpPr>
        <p:spPr/>
        <p:txBody>
          <a:bodyPr rtlCol="0"/>
          <a:lstStyle/>
          <a:p>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E8C99DEB-02CA-4205-BF82-C8ECA448A0AA}" type="datetimeFigureOut">
              <a:rPr lang="es-ES" smtClean="0"/>
              <a:t>10/10/2016</a:t>
            </a:fld>
            <a:endParaRPr lang="es-ES"/>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s-ES"/>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7542BD87-1180-4B51-9BFC-1F9A8FA114A7}"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E8C99DEB-02CA-4205-BF82-C8ECA448A0AA}" type="datetimeFigureOut">
              <a:rPr lang="es-ES" smtClean="0"/>
              <a:t>10/10/2016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542BD87-1180-4B51-9BFC-1F9A8FA114A7}" type="slidenum">
              <a:rPr lang="es-ES" smtClean="0"/>
              <a:t>‹Nº›</a:t>
            </a:fld>
            <a:endParaRPr lang="es-ES"/>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E8C99DEB-02CA-4205-BF82-C8ECA448A0AA}" type="datetimeFigureOut">
              <a:rPr lang="es-ES" smtClean="0"/>
              <a:t>10/10/2016</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7542BD87-1180-4B51-9BFC-1F9A8FA114A7}" type="slidenum">
              <a:rPr lang="es-ES" smtClean="0"/>
              <a:t>‹Nº›</a:t>
            </a:fld>
            <a:endParaRPr lang="es-ES"/>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E8C99DEB-02CA-4205-BF82-C8ECA448A0AA}" type="datetimeFigureOut">
              <a:rPr lang="es-ES" smtClean="0"/>
              <a:t>10/10/2016</a:t>
            </a:fld>
            <a:endParaRPr lang="es-ES"/>
          </a:p>
        </p:txBody>
      </p:sp>
      <p:sp>
        <p:nvSpPr>
          <p:cNvPr id="7" name="6 Marcador de número de diapositiva"/>
          <p:cNvSpPr>
            <a:spLocks noGrp="1"/>
          </p:cNvSpPr>
          <p:nvPr>
            <p:ph type="sldNum" sz="quarter" idx="11"/>
          </p:nvPr>
        </p:nvSpPr>
        <p:spPr/>
        <p:txBody>
          <a:bodyPr rtlCol="0"/>
          <a:lstStyle/>
          <a:p>
            <a:fld id="{7542BD87-1180-4B51-9BFC-1F9A8FA114A7}" type="slidenum">
              <a:rPr lang="es-ES" smtClean="0"/>
              <a:t>‹Nº›</a:t>
            </a:fld>
            <a:endParaRPr lang="es-ES"/>
          </a:p>
        </p:txBody>
      </p:sp>
      <p:sp>
        <p:nvSpPr>
          <p:cNvPr id="8" name="7 Marcador de pie de página"/>
          <p:cNvSpPr>
            <a:spLocks noGrp="1"/>
          </p:cNvSpPr>
          <p:nvPr>
            <p:ph type="ftr" sz="quarter" idx="12"/>
          </p:nvPr>
        </p:nvSpPr>
        <p:spPr/>
        <p:txBody>
          <a:bodyPr rtlCol="0"/>
          <a:lstStyle/>
          <a:p>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E8C99DEB-02CA-4205-BF82-C8ECA448A0AA}" type="datetimeFigureOut">
              <a:rPr lang="es-ES" smtClean="0"/>
              <a:t>10/10/2016</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7542BD87-1180-4B51-9BFC-1F9A8FA114A7}"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fld id="{E8C99DEB-02CA-4205-BF82-C8ECA448A0AA}" type="datetimeFigureOut">
              <a:rPr lang="es-ES" smtClean="0"/>
              <a:t>10/10/2016</a:t>
            </a:fld>
            <a:endParaRPr lang="es-ES"/>
          </a:p>
        </p:txBody>
      </p:sp>
      <p:sp>
        <p:nvSpPr>
          <p:cNvPr id="22" name="21 Marcador de número de diapositiva"/>
          <p:cNvSpPr>
            <a:spLocks noGrp="1"/>
          </p:cNvSpPr>
          <p:nvPr>
            <p:ph type="sldNum" sz="quarter" idx="15"/>
          </p:nvPr>
        </p:nvSpPr>
        <p:spPr/>
        <p:txBody>
          <a:bodyPr rtlCol="0"/>
          <a:lstStyle/>
          <a:p>
            <a:fld id="{7542BD87-1180-4B51-9BFC-1F9A8FA114A7}" type="slidenum">
              <a:rPr lang="es-ES" smtClean="0"/>
              <a:t>‹Nº›</a:t>
            </a:fld>
            <a:endParaRPr lang="es-ES"/>
          </a:p>
        </p:txBody>
      </p:sp>
      <p:sp>
        <p:nvSpPr>
          <p:cNvPr id="23" name="22 Marcador de pie de página"/>
          <p:cNvSpPr>
            <a:spLocks noGrp="1"/>
          </p:cNvSpPr>
          <p:nvPr>
            <p:ph type="ftr" sz="quarter" idx="16"/>
          </p:nvPr>
        </p:nvSpPr>
        <p:spPr/>
        <p:txBody>
          <a:bodyPr rtlCol="0"/>
          <a:lstStyle/>
          <a:p>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E8C99DEB-02CA-4205-BF82-C8ECA448A0AA}" type="datetimeFigureOut">
              <a:rPr lang="es-ES" smtClean="0"/>
              <a:t>10/10/2016</a:t>
            </a:fld>
            <a:endParaRPr lang="es-ES"/>
          </a:p>
        </p:txBody>
      </p:sp>
      <p:sp>
        <p:nvSpPr>
          <p:cNvPr id="18" name="17 Marcador de número de diapositiva"/>
          <p:cNvSpPr>
            <a:spLocks noGrp="1"/>
          </p:cNvSpPr>
          <p:nvPr>
            <p:ph type="sldNum" sz="quarter" idx="11"/>
          </p:nvPr>
        </p:nvSpPr>
        <p:spPr/>
        <p:txBody>
          <a:bodyPr rtlCol="0"/>
          <a:lstStyle/>
          <a:p>
            <a:fld id="{7542BD87-1180-4B51-9BFC-1F9A8FA114A7}" type="slidenum">
              <a:rPr lang="es-ES" smtClean="0"/>
              <a:t>‹Nº›</a:t>
            </a:fld>
            <a:endParaRPr lang="es-ES"/>
          </a:p>
        </p:txBody>
      </p:sp>
      <p:sp>
        <p:nvSpPr>
          <p:cNvPr id="21" name="20 Marcador de pie de página"/>
          <p:cNvSpPr>
            <a:spLocks noGrp="1"/>
          </p:cNvSpPr>
          <p:nvPr>
            <p:ph type="ftr" sz="quarter" idx="12"/>
          </p:nvPr>
        </p:nvSpPr>
        <p:spPr/>
        <p:txBody>
          <a:bodyPr rtlCol="0"/>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8C99DEB-02CA-4205-BF82-C8ECA448A0AA}" type="datetimeFigureOut">
              <a:rPr lang="es-ES" smtClean="0"/>
              <a:t>10/10/2016</a:t>
            </a:fld>
            <a:endParaRPr lang="es-ES"/>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s-ES"/>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542BD87-1180-4B51-9BFC-1F9A8FA114A7}"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Sistema de riego automatizado</a:t>
            </a:r>
            <a:endParaRPr lang="es-ES" dirty="0"/>
          </a:p>
        </p:txBody>
      </p:sp>
      <p:sp>
        <p:nvSpPr>
          <p:cNvPr id="3" name="2 Subtítulo"/>
          <p:cNvSpPr>
            <a:spLocks noGrp="1"/>
          </p:cNvSpPr>
          <p:nvPr>
            <p:ph type="subTitle" idx="1"/>
          </p:nvPr>
        </p:nvSpPr>
        <p:spPr/>
        <p:txBody>
          <a:bodyPr/>
          <a:lstStyle/>
          <a:p>
            <a:pPr algn="r"/>
            <a:r>
              <a:rPr lang="es-ES" dirty="0" smtClean="0"/>
              <a:t>Sandra Salazar</a:t>
            </a:r>
          </a:p>
          <a:p>
            <a:pPr algn="r"/>
            <a:r>
              <a:rPr lang="es-ES" dirty="0" smtClean="0"/>
              <a:t>Stephany Ramírez</a:t>
            </a:r>
            <a:endParaRPr lang="es-ES" dirty="0"/>
          </a:p>
        </p:txBody>
      </p:sp>
    </p:spTree>
    <p:extLst>
      <p:ext uri="{BB962C8B-B14F-4D97-AF65-F5344CB8AC3E}">
        <p14:creationId xmlns:p14="http://schemas.microsoft.com/office/powerpoint/2010/main" val="420044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a:t>PROGRAMACION DEL SISTEMA DE RIEGO AUTOMATIZADO </a:t>
            </a:r>
          </a:p>
        </p:txBody>
      </p:sp>
      <p:sp>
        <p:nvSpPr>
          <p:cNvPr id="3" name="2 Marcador de contenido"/>
          <p:cNvSpPr>
            <a:spLocks noGrp="1"/>
          </p:cNvSpPr>
          <p:nvPr>
            <p:ph sz="quarter" idx="1"/>
          </p:nvPr>
        </p:nvSpPr>
        <p:spPr/>
        <p:txBody>
          <a:bodyPr/>
          <a:lstStyle/>
          <a:p>
            <a:endParaRPr lang="es-ES" dirty="0"/>
          </a:p>
          <a:p>
            <a:r>
              <a:rPr lang="es-ES" dirty="0"/>
              <a:t>    </a:t>
            </a:r>
            <a:r>
              <a:rPr lang="es-ES" dirty="0" err="1"/>
              <a:t>if</a:t>
            </a:r>
            <a:r>
              <a:rPr lang="es-ES" dirty="0"/>
              <a:t>(humedad &gt; 700)</a:t>
            </a:r>
          </a:p>
          <a:p>
            <a:r>
              <a:rPr lang="es-ES" dirty="0"/>
              <a:t>    {</a:t>
            </a:r>
          </a:p>
          <a:p>
            <a:r>
              <a:rPr lang="es-ES" dirty="0"/>
              <a:t>      </a:t>
            </a:r>
            <a:r>
              <a:rPr lang="es-ES" dirty="0" err="1"/>
              <a:t>digitalWrite</a:t>
            </a:r>
            <a:r>
              <a:rPr lang="es-ES" dirty="0"/>
              <a:t>(</a:t>
            </a:r>
            <a:r>
              <a:rPr lang="es-ES" dirty="0" err="1"/>
              <a:t>sensorventi</a:t>
            </a:r>
            <a:r>
              <a:rPr lang="es-ES" dirty="0"/>
              <a:t>, LOW);</a:t>
            </a:r>
          </a:p>
          <a:p>
            <a:r>
              <a:rPr lang="es-ES" dirty="0"/>
              <a:t>       </a:t>
            </a:r>
            <a:r>
              <a:rPr lang="es-ES" dirty="0" err="1"/>
              <a:t>lcd.print</a:t>
            </a:r>
            <a:r>
              <a:rPr lang="es-ES" dirty="0"/>
              <a:t>("Encendido");  </a:t>
            </a:r>
          </a:p>
          <a:p>
            <a:r>
              <a:rPr lang="es-ES" dirty="0"/>
              <a:t>      //hacer las acciones necesarias</a:t>
            </a:r>
          </a:p>
          <a:p>
            <a:r>
              <a:rPr lang="es-ES" dirty="0"/>
              <a:t>    }</a:t>
            </a:r>
          </a:p>
          <a:p>
            <a:r>
              <a:rPr lang="es-ES" dirty="0"/>
              <a:t>   </a:t>
            </a:r>
            <a:r>
              <a:rPr lang="es-ES" dirty="0" err="1"/>
              <a:t>delay</a:t>
            </a:r>
            <a:r>
              <a:rPr lang="es-ES" dirty="0"/>
              <a:t>(1000);</a:t>
            </a:r>
          </a:p>
          <a:p>
            <a:endParaRPr lang="es-ES" dirty="0"/>
          </a:p>
        </p:txBody>
      </p:sp>
    </p:spTree>
    <p:extLst>
      <p:ext uri="{BB962C8B-B14F-4D97-AF65-F5344CB8AC3E}">
        <p14:creationId xmlns:p14="http://schemas.microsoft.com/office/powerpoint/2010/main" val="1757150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ANEXOS</a:t>
            </a:r>
            <a:endParaRPr lang="es-ES" dirty="0"/>
          </a:p>
        </p:txBody>
      </p:sp>
      <p:sp>
        <p:nvSpPr>
          <p:cNvPr id="3" name="2 Marcador de contenido"/>
          <p:cNvSpPr>
            <a:spLocks noGrp="1"/>
          </p:cNvSpPr>
          <p:nvPr>
            <p:ph sz="quarter" idx="1"/>
          </p:nvPr>
        </p:nvSpPr>
        <p:spPr/>
        <p:txBody>
          <a:bodyPr/>
          <a:lstStyle/>
          <a:p>
            <a:endParaRPr lang="es-ES" dirty="0"/>
          </a:p>
        </p:txBody>
      </p:sp>
    </p:spTree>
    <p:extLst>
      <p:ext uri="{BB962C8B-B14F-4D97-AF65-F5344CB8AC3E}">
        <p14:creationId xmlns:p14="http://schemas.microsoft.com/office/powerpoint/2010/main" val="1841300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a:t>Sistema de riego automatizado</a:t>
            </a:r>
          </a:p>
        </p:txBody>
      </p:sp>
      <p:sp>
        <p:nvSpPr>
          <p:cNvPr id="3" name="2 Marcador de contenido"/>
          <p:cNvSpPr>
            <a:spLocks noGrp="1"/>
          </p:cNvSpPr>
          <p:nvPr>
            <p:ph sz="quarter" idx="1"/>
          </p:nvPr>
        </p:nvSpPr>
        <p:spPr/>
        <p:txBody>
          <a:bodyPr/>
          <a:lstStyle/>
          <a:p>
            <a:pPr marL="0" indent="0" algn="just">
              <a:buNone/>
            </a:pPr>
            <a:r>
              <a:rPr lang="es-ES" dirty="0" smtClean="0"/>
              <a:t>El sistema de riego automatizado, es disparado por la humedad, el sensor de humedad mide la humedad que hay en la tierra, este sensor manda una señal al arduino evaluando si hay que regar o no el cultivo. </a:t>
            </a:r>
            <a:endParaRPr lang="es-ES" dirty="0"/>
          </a:p>
        </p:txBody>
      </p:sp>
    </p:spTree>
    <p:extLst>
      <p:ext uri="{BB962C8B-B14F-4D97-AF65-F5344CB8AC3E}">
        <p14:creationId xmlns:p14="http://schemas.microsoft.com/office/powerpoint/2010/main" val="1570387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Conexión de los componentes del sistema de riego </a:t>
            </a:r>
            <a:endParaRPr lang="es-ES"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649760"/>
            <a:ext cx="6033294" cy="4353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7028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a:t>Sistema de riego </a:t>
            </a:r>
            <a:r>
              <a:rPr lang="es-ES" dirty="0" smtClean="0"/>
              <a:t>automatizado</a:t>
            </a:r>
            <a:br>
              <a:rPr lang="es-ES" dirty="0" smtClean="0"/>
            </a:br>
            <a:r>
              <a:rPr lang="es-ES" dirty="0" smtClean="0"/>
              <a:t>MATERIALES</a:t>
            </a:r>
            <a:endParaRPr lang="es-ES" dirty="0"/>
          </a:p>
        </p:txBody>
      </p:sp>
      <p:sp>
        <p:nvSpPr>
          <p:cNvPr id="3" name="2 Marcador de contenido"/>
          <p:cNvSpPr>
            <a:spLocks noGrp="1"/>
          </p:cNvSpPr>
          <p:nvPr>
            <p:ph sz="quarter" idx="1"/>
          </p:nvPr>
        </p:nvSpPr>
        <p:spPr/>
        <p:txBody>
          <a:bodyPr>
            <a:normAutofit/>
          </a:bodyPr>
          <a:lstStyle/>
          <a:p>
            <a:pPr>
              <a:buFont typeface="Wingdings" pitchFamily="2" charset="2"/>
              <a:buChar char="v"/>
            </a:pPr>
            <a:r>
              <a:rPr lang="es-ES" dirty="0" smtClean="0"/>
              <a:t>Arduino uno</a:t>
            </a:r>
          </a:p>
          <a:p>
            <a:pPr>
              <a:buFont typeface="Wingdings" pitchFamily="2" charset="2"/>
              <a:buChar char="v"/>
            </a:pPr>
            <a:r>
              <a:rPr lang="es-ES" dirty="0" err="1" smtClean="0"/>
              <a:t>Protoboard</a:t>
            </a:r>
            <a:r>
              <a:rPr lang="es-ES" dirty="0" smtClean="0"/>
              <a:t> mediana</a:t>
            </a:r>
          </a:p>
          <a:p>
            <a:pPr>
              <a:buFont typeface="Wingdings" pitchFamily="2" charset="2"/>
              <a:buChar char="v"/>
            </a:pPr>
            <a:r>
              <a:rPr lang="es-ES" dirty="0" smtClean="0"/>
              <a:t>Pantalla LCD 16x2 </a:t>
            </a:r>
          </a:p>
          <a:p>
            <a:pPr>
              <a:buFont typeface="Wingdings" pitchFamily="2" charset="2"/>
              <a:buChar char="v"/>
            </a:pPr>
            <a:r>
              <a:rPr lang="es-ES" dirty="0" smtClean="0"/>
              <a:t>Sensor de humedad </a:t>
            </a:r>
          </a:p>
          <a:p>
            <a:pPr>
              <a:buFont typeface="Wingdings" pitchFamily="2" charset="2"/>
              <a:buChar char="v"/>
            </a:pPr>
            <a:r>
              <a:rPr lang="es-ES" dirty="0" smtClean="0"/>
              <a:t>Potenciómetro de 10k</a:t>
            </a:r>
          </a:p>
          <a:p>
            <a:pPr>
              <a:buFont typeface="Wingdings" pitchFamily="2" charset="2"/>
              <a:buChar char="v"/>
            </a:pPr>
            <a:r>
              <a:rPr lang="es-ES" dirty="0" smtClean="0"/>
              <a:t>Cables Jumper Macho </a:t>
            </a:r>
            <a:r>
              <a:rPr lang="es-ES" dirty="0" err="1" smtClean="0"/>
              <a:t>Macho</a:t>
            </a:r>
            <a:r>
              <a:rPr lang="es-ES" dirty="0" smtClean="0"/>
              <a:t> (Muchos)</a:t>
            </a:r>
          </a:p>
          <a:p>
            <a:pPr>
              <a:buFont typeface="Wingdings" pitchFamily="2" charset="2"/>
              <a:buChar char="v"/>
            </a:pPr>
            <a:r>
              <a:rPr lang="es-ES" dirty="0" smtClean="0"/>
              <a:t>Cables Jumper Macho Hembra </a:t>
            </a:r>
          </a:p>
          <a:p>
            <a:pPr>
              <a:buFont typeface="Wingdings" pitchFamily="2" charset="2"/>
              <a:buChar char="v"/>
            </a:pPr>
            <a:r>
              <a:rPr lang="es-ES" dirty="0" smtClean="0"/>
              <a:t>Adaptador de 12v a 1 </a:t>
            </a:r>
            <a:r>
              <a:rPr lang="es-ES" dirty="0" err="1" smtClean="0"/>
              <a:t>amp</a:t>
            </a:r>
            <a:endParaRPr lang="es-ES" dirty="0" smtClean="0"/>
          </a:p>
          <a:p>
            <a:pPr>
              <a:buFont typeface="Wingdings" pitchFamily="2" charset="2"/>
              <a:buChar char="v"/>
            </a:pPr>
            <a:r>
              <a:rPr lang="es-ES" dirty="0" smtClean="0"/>
              <a:t>Botella de agua</a:t>
            </a:r>
          </a:p>
          <a:p>
            <a:pPr>
              <a:buFont typeface="Wingdings" pitchFamily="2" charset="2"/>
              <a:buChar char="v"/>
            </a:pPr>
            <a:endParaRPr lang="es-ES" dirty="0"/>
          </a:p>
        </p:txBody>
      </p:sp>
    </p:spTree>
    <p:extLst>
      <p:ext uri="{BB962C8B-B14F-4D97-AF65-F5344CB8AC3E}">
        <p14:creationId xmlns:p14="http://schemas.microsoft.com/office/powerpoint/2010/main" val="3077070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a:t>Sistema de riego </a:t>
            </a:r>
            <a:r>
              <a:rPr lang="es-ES" dirty="0" smtClean="0"/>
              <a:t>automatizado</a:t>
            </a:r>
            <a:br>
              <a:rPr lang="es-ES" dirty="0" smtClean="0"/>
            </a:br>
            <a:r>
              <a:rPr lang="es-ES" dirty="0" smtClean="0"/>
              <a:t>MATERIALES</a:t>
            </a:r>
            <a:endParaRPr lang="es-ES" dirty="0"/>
          </a:p>
        </p:txBody>
      </p:sp>
      <p:sp>
        <p:nvSpPr>
          <p:cNvPr id="3" name="2 Marcador de contenido"/>
          <p:cNvSpPr>
            <a:spLocks noGrp="1"/>
          </p:cNvSpPr>
          <p:nvPr>
            <p:ph sz="quarter" idx="1"/>
          </p:nvPr>
        </p:nvSpPr>
        <p:spPr/>
        <p:txBody>
          <a:bodyPr>
            <a:normAutofit/>
          </a:bodyPr>
          <a:lstStyle/>
          <a:p>
            <a:pPr>
              <a:buFont typeface="Wingdings" pitchFamily="2" charset="2"/>
              <a:buChar char="v"/>
            </a:pPr>
            <a:r>
              <a:rPr lang="es-ES" dirty="0" err="1" smtClean="0"/>
              <a:t>Electrovalvula</a:t>
            </a:r>
            <a:r>
              <a:rPr lang="es-ES" dirty="0" smtClean="0"/>
              <a:t> </a:t>
            </a:r>
            <a:r>
              <a:rPr lang="es-ES" dirty="0"/>
              <a:t>12 </a:t>
            </a:r>
            <a:r>
              <a:rPr lang="es-ES" dirty="0" smtClean="0"/>
              <a:t>v</a:t>
            </a:r>
          </a:p>
          <a:p>
            <a:pPr>
              <a:buFont typeface="Wingdings" pitchFamily="2" charset="2"/>
              <a:buChar char="v"/>
            </a:pPr>
            <a:r>
              <a:rPr lang="es-ES" dirty="0" smtClean="0"/>
              <a:t>Manguera </a:t>
            </a:r>
            <a:r>
              <a:rPr lang="es-ES" dirty="0"/>
              <a:t>de 3/8 </a:t>
            </a:r>
          </a:p>
          <a:p>
            <a:pPr>
              <a:buFont typeface="Wingdings" pitchFamily="2" charset="2"/>
              <a:buChar char="v"/>
            </a:pPr>
            <a:r>
              <a:rPr lang="es-ES" dirty="0"/>
              <a:t>Acoples de 3/8 </a:t>
            </a:r>
          </a:p>
          <a:p>
            <a:pPr>
              <a:buFont typeface="Wingdings" pitchFamily="2" charset="2"/>
              <a:buChar char="v"/>
            </a:pPr>
            <a:r>
              <a:rPr lang="es-ES" dirty="0"/>
              <a:t>Abrazaderas dos </a:t>
            </a:r>
            <a:r>
              <a:rPr lang="es-ES" dirty="0" err="1"/>
              <a:t>und</a:t>
            </a:r>
            <a:endParaRPr lang="es-ES" dirty="0"/>
          </a:p>
          <a:p>
            <a:pPr>
              <a:buFont typeface="Wingdings" pitchFamily="2" charset="2"/>
              <a:buChar char="v"/>
            </a:pPr>
            <a:r>
              <a:rPr lang="es-ES" dirty="0" err="1"/>
              <a:t>Tester</a:t>
            </a:r>
            <a:r>
              <a:rPr lang="es-ES" dirty="0"/>
              <a:t> </a:t>
            </a:r>
          </a:p>
          <a:p>
            <a:pPr>
              <a:buFont typeface="Wingdings" pitchFamily="2" charset="2"/>
              <a:buChar char="v"/>
            </a:pPr>
            <a:r>
              <a:rPr lang="es-ES" dirty="0"/>
              <a:t>Estaño </a:t>
            </a:r>
          </a:p>
          <a:p>
            <a:pPr>
              <a:buFont typeface="Wingdings" pitchFamily="2" charset="2"/>
              <a:buChar char="v"/>
            </a:pPr>
            <a:r>
              <a:rPr lang="es-ES" dirty="0" err="1"/>
              <a:t>Cautil</a:t>
            </a:r>
            <a:r>
              <a:rPr lang="es-ES" dirty="0"/>
              <a:t> </a:t>
            </a:r>
          </a:p>
          <a:p>
            <a:pPr>
              <a:buFont typeface="Wingdings" pitchFamily="2" charset="2"/>
              <a:buChar char="v"/>
            </a:pPr>
            <a:r>
              <a:rPr lang="es-ES" dirty="0"/>
              <a:t>Cable de impresora </a:t>
            </a:r>
            <a:endParaRPr lang="es-ES" dirty="0" smtClean="0"/>
          </a:p>
          <a:p>
            <a:pPr>
              <a:buFont typeface="Wingdings" pitchFamily="2" charset="2"/>
              <a:buChar char="v"/>
            </a:pPr>
            <a:r>
              <a:rPr lang="es-ES" dirty="0" err="1" smtClean="0"/>
              <a:t>Visturi</a:t>
            </a:r>
            <a:endParaRPr lang="es-ES" dirty="0" smtClean="0"/>
          </a:p>
          <a:p>
            <a:pPr>
              <a:buFont typeface="Wingdings" pitchFamily="2" charset="2"/>
              <a:buChar char="v"/>
            </a:pPr>
            <a:r>
              <a:rPr lang="es-ES" dirty="0" err="1" smtClean="0"/>
              <a:t>Teflon</a:t>
            </a:r>
            <a:r>
              <a:rPr lang="es-ES" dirty="0" smtClean="0"/>
              <a:t> </a:t>
            </a:r>
            <a:endParaRPr lang="es-ES" dirty="0"/>
          </a:p>
          <a:p>
            <a:pPr marL="0" indent="0">
              <a:buNone/>
            </a:pPr>
            <a:endParaRPr lang="es-ES" dirty="0"/>
          </a:p>
        </p:txBody>
      </p:sp>
    </p:spTree>
    <p:extLst>
      <p:ext uri="{BB962C8B-B14F-4D97-AF65-F5344CB8AC3E}">
        <p14:creationId xmlns:p14="http://schemas.microsoft.com/office/powerpoint/2010/main" val="1705081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a:t>FUNCIONAMIENTO </a:t>
            </a:r>
            <a:r>
              <a:rPr lang="es-ES" dirty="0" smtClean="0"/>
              <a:t>DEL SISTEMA DE RIEGO AUTOMATIZADO</a:t>
            </a:r>
            <a:endParaRPr lang="es-ES" dirty="0"/>
          </a:p>
        </p:txBody>
      </p:sp>
      <p:sp>
        <p:nvSpPr>
          <p:cNvPr id="3" name="2 Marcador de contenido"/>
          <p:cNvSpPr>
            <a:spLocks noGrp="1"/>
          </p:cNvSpPr>
          <p:nvPr>
            <p:ph sz="quarter" idx="1"/>
          </p:nvPr>
        </p:nvSpPr>
        <p:spPr/>
        <p:txBody>
          <a:bodyPr/>
          <a:lstStyle/>
          <a:p>
            <a:pPr marL="0" indent="0" algn="just">
              <a:buNone/>
            </a:pPr>
            <a:endParaRPr lang="es-ES" dirty="0"/>
          </a:p>
          <a:p>
            <a:pPr marL="0" indent="0" algn="just">
              <a:buNone/>
            </a:pPr>
            <a:r>
              <a:rPr lang="es-ES" dirty="0" smtClean="0"/>
              <a:t>El proyecto funcionara con una </a:t>
            </a:r>
            <a:r>
              <a:rPr lang="es-ES" dirty="0" err="1" smtClean="0"/>
              <a:t>electrovalvula</a:t>
            </a:r>
            <a:r>
              <a:rPr lang="es-ES" dirty="0" smtClean="0"/>
              <a:t> y una botella del agua el cual transporta el agua por medio de una manguera hasta la </a:t>
            </a:r>
            <a:r>
              <a:rPr lang="es-ES" dirty="0" err="1" smtClean="0"/>
              <a:t>electrovalvula</a:t>
            </a:r>
            <a:r>
              <a:rPr lang="es-ES" dirty="0" smtClean="0"/>
              <a:t> que es controlado por medio del </a:t>
            </a:r>
            <a:r>
              <a:rPr lang="es-ES" dirty="0" err="1" smtClean="0"/>
              <a:t>rele</a:t>
            </a:r>
            <a:r>
              <a:rPr lang="es-ES" dirty="0" smtClean="0"/>
              <a:t> para regular el paso del agua.   </a:t>
            </a:r>
            <a:endParaRPr lang="es-ES" dirty="0"/>
          </a:p>
        </p:txBody>
      </p:sp>
    </p:spTree>
    <p:extLst>
      <p:ext uri="{BB962C8B-B14F-4D97-AF65-F5344CB8AC3E}">
        <p14:creationId xmlns:p14="http://schemas.microsoft.com/office/powerpoint/2010/main" val="4277514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PROGRAMACION DEL SISTEMA DE RIEGO AUTOMATIZADO </a:t>
            </a:r>
            <a:endParaRPr lang="es-ES" dirty="0"/>
          </a:p>
        </p:txBody>
      </p:sp>
      <p:sp>
        <p:nvSpPr>
          <p:cNvPr id="3" name="2 Marcador de contenido"/>
          <p:cNvSpPr>
            <a:spLocks noGrp="1"/>
          </p:cNvSpPr>
          <p:nvPr>
            <p:ph sz="quarter" idx="1"/>
          </p:nvPr>
        </p:nvSpPr>
        <p:spPr/>
        <p:txBody>
          <a:bodyPr>
            <a:normAutofit fontScale="77500" lnSpcReduction="20000"/>
          </a:bodyPr>
          <a:lstStyle/>
          <a:p>
            <a:r>
              <a:rPr lang="es-ES" dirty="0"/>
              <a:t>// </a:t>
            </a:r>
            <a:r>
              <a:rPr lang="es-ES" dirty="0" err="1"/>
              <a:t>include</a:t>
            </a:r>
            <a:r>
              <a:rPr lang="es-ES" dirty="0"/>
              <a:t> </a:t>
            </a:r>
            <a:r>
              <a:rPr lang="es-ES" dirty="0" err="1"/>
              <a:t>the</a:t>
            </a:r>
            <a:r>
              <a:rPr lang="es-ES" dirty="0"/>
              <a:t> </a:t>
            </a:r>
            <a:r>
              <a:rPr lang="es-ES" dirty="0" err="1"/>
              <a:t>library</a:t>
            </a:r>
            <a:r>
              <a:rPr lang="es-ES" dirty="0"/>
              <a:t> </a:t>
            </a:r>
            <a:r>
              <a:rPr lang="es-ES" dirty="0" err="1"/>
              <a:t>code</a:t>
            </a:r>
            <a:r>
              <a:rPr lang="es-ES" dirty="0"/>
              <a:t>:</a:t>
            </a:r>
          </a:p>
          <a:p>
            <a:r>
              <a:rPr lang="es-ES" dirty="0"/>
              <a:t>#</a:t>
            </a:r>
            <a:r>
              <a:rPr lang="es-ES" dirty="0" err="1"/>
              <a:t>include</a:t>
            </a:r>
            <a:r>
              <a:rPr lang="es-ES" dirty="0"/>
              <a:t> &lt;</a:t>
            </a:r>
            <a:r>
              <a:rPr lang="es-ES" dirty="0" err="1"/>
              <a:t>LiquidCrystal.h</a:t>
            </a:r>
            <a:r>
              <a:rPr lang="es-ES" dirty="0"/>
              <a:t>&gt;</a:t>
            </a:r>
          </a:p>
          <a:p>
            <a:r>
              <a:rPr lang="es-ES" dirty="0" err="1"/>
              <a:t>const</a:t>
            </a:r>
            <a:r>
              <a:rPr lang="es-ES" dirty="0"/>
              <a:t> </a:t>
            </a:r>
            <a:r>
              <a:rPr lang="es-ES" dirty="0" err="1"/>
              <a:t>int</a:t>
            </a:r>
            <a:r>
              <a:rPr lang="es-ES" dirty="0"/>
              <a:t> </a:t>
            </a:r>
            <a:r>
              <a:rPr lang="es-ES" dirty="0" err="1"/>
              <a:t>sensorPin</a:t>
            </a:r>
            <a:r>
              <a:rPr lang="es-ES" dirty="0"/>
              <a:t>= A0;</a:t>
            </a:r>
          </a:p>
          <a:p>
            <a:r>
              <a:rPr lang="es-ES" dirty="0" err="1"/>
              <a:t>const</a:t>
            </a:r>
            <a:r>
              <a:rPr lang="es-ES" dirty="0"/>
              <a:t> </a:t>
            </a:r>
            <a:r>
              <a:rPr lang="es-ES" dirty="0" err="1"/>
              <a:t>int</a:t>
            </a:r>
            <a:r>
              <a:rPr lang="es-ES" dirty="0"/>
              <a:t> </a:t>
            </a:r>
            <a:r>
              <a:rPr lang="es-ES" dirty="0" err="1"/>
              <a:t>sensorventi</a:t>
            </a:r>
            <a:r>
              <a:rPr lang="es-ES" dirty="0"/>
              <a:t> = 10;</a:t>
            </a:r>
          </a:p>
          <a:p>
            <a:r>
              <a:rPr lang="es-ES" dirty="0"/>
              <a:t>// </a:t>
            </a:r>
            <a:r>
              <a:rPr lang="es-ES" dirty="0" err="1"/>
              <a:t>initialize</a:t>
            </a:r>
            <a:r>
              <a:rPr lang="es-ES" dirty="0"/>
              <a:t> </a:t>
            </a:r>
            <a:r>
              <a:rPr lang="es-ES" dirty="0" err="1"/>
              <a:t>the</a:t>
            </a:r>
            <a:r>
              <a:rPr lang="es-ES" dirty="0"/>
              <a:t> </a:t>
            </a:r>
            <a:r>
              <a:rPr lang="es-ES" dirty="0" err="1"/>
              <a:t>library</a:t>
            </a:r>
            <a:r>
              <a:rPr lang="es-ES" dirty="0"/>
              <a:t> </a:t>
            </a:r>
            <a:r>
              <a:rPr lang="es-ES" dirty="0" err="1"/>
              <a:t>with</a:t>
            </a:r>
            <a:r>
              <a:rPr lang="es-ES" dirty="0"/>
              <a:t> </a:t>
            </a:r>
            <a:r>
              <a:rPr lang="es-ES" dirty="0" err="1"/>
              <a:t>the</a:t>
            </a:r>
            <a:r>
              <a:rPr lang="es-ES" dirty="0"/>
              <a:t> </a:t>
            </a:r>
            <a:r>
              <a:rPr lang="es-ES" dirty="0" err="1"/>
              <a:t>numbers</a:t>
            </a:r>
            <a:r>
              <a:rPr lang="es-ES" dirty="0"/>
              <a:t> of </a:t>
            </a:r>
            <a:r>
              <a:rPr lang="es-ES" dirty="0" err="1"/>
              <a:t>the</a:t>
            </a:r>
            <a:r>
              <a:rPr lang="es-ES" dirty="0"/>
              <a:t> interface </a:t>
            </a:r>
            <a:r>
              <a:rPr lang="es-ES" dirty="0" err="1"/>
              <a:t>pins</a:t>
            </a:r>
            <a:endParaRPr lang="es-ES" dirty="0"/>
          </a:p>
          <a:p>
            <a:r>
              <a:rPr lang="es-ES" dirty="0" err="1"/>
              <a:t>LiquidCrystal</a:t>
            </a:r>
            <a:r>
              <a:rPr lang="es-ES" dirty="0"/>
              <a:t> </a:t>
            </a:r>
            <a:r>
              <a:rPr lang="es-ES" dirty="0" err="1"/>
              <a:t>lcd</a:t>
            </a:r>
            <a:r>
              <a:rPr lang="es-ES" dirty="0"/>
              <a:t>(12, 11, 5, 4, 3, 2);</a:t>
            </a:r>
          </a:p>
          <a:p>
            <a:endParaRPr lang="es-ES" dirty="0"/>
          </a:p>
          <a:p>
            <a:r>
              <a:rPr lang="es-ES" dirty="0" err="1"/>
              <a:t>void</a:t>
            </a:r>
            <a:r>
              <a:rPr lang="es-ES" dirty="0"/>
              <a:t> </a:t>
            </a:r>
            <a:r>
              <a:rPr lang="es-ES" dirty="0" err="1"/>
              <a:t>setup</a:t>
            </a:r>
            <a:r>
              <a:rPr lang="es-ES" dirty="0"/>
              <a:t>() {</a:t>
            </a:r>
          </a:p>
          <a:p>
            <a:r>
              <a:rPr lang="es-ES" dirty="0"/>
              <a:t>  // set up </a:t>
            </a:r>
            <a:r>
              <a:rPr lang="es-ES" dirty="0" err="1"/>
              <a:t>the</a:t>
            </a:r>
            <a:r>
              <a:rPr lang="es-ES" dirty="0"/>
              <a:t> </a:t>
            </a:r>
            <a:r>
              <a:rPr lang="es-ES" dirty="0" err="1"/>
              <a:t>LCD's</a:t>
            </a:r>
            <a:r>
              <a:rPr lang="es-ES" dirty="0"/>
              <a:t> </a:t>
            </a:r>
            <a:r>
              <a:rPr lang="es-ES" dirty="0" err="1"/>
              <a:t>number</a:t>
            </a:r>
            <a:r>
              <a:rPr lang="es-ES" dirty="0"/>
              <a:t> of </a:t>
            </a:r>
            <a:r>
              <a:rPr lang="es-ES" dirty="0" err="1"/>
              <a:t>columns</a:t>
            </a:r>
            <a:r>
              <a:rPr lang="es-ES" dirty="0"/>
              <a:t> and </a:t>
            </a:r>
            <a:r>
              <a:rPr lang="es-ES" dirty="0" err="1"/>
              <a:t>rows</a:t>
            </a:r>
            <a:r>
              <a:rPr lang="es-ES" dirty="0"/>
              <a:t>:</a:t>
            </a:r>
          </a:p>
          <a:p>
            <a:r>
              <a:rPr lang="es-ES" dirty="0"/>
              <a:t>  </a:t>
            </a:r>
            <a:r>
              <a:rPr lang="es-ES" dirty="0" err="1"/>
              <a:t>pinMode</a:t>
            </a:r>
            <a:r>
              <a:rPr lang="es-ES" dirty="0"/>
              <a:t>(</a:t>
            </a:r>
            <a:r>
              <a:rPr lang="es-ES" dirty="0" err="1"/>
              <a:t>sensorventi</a:t>
            </a:r>
            <a:r>
              <a:rPr lang="es-ES" dirty="0"/>
              <a:t>, OUTPUT);</a:t>
            </a:r>
          </a:p>
          <a:p>
            <a:r>
              <a:rPr lang="es-ES" dirty="0"/>
              <a:t>  </a:t>
            </a:r>
            <a:r>
              <a:rPr lang="es-ES" dirty="0" err="1"/>
              <a:t>lcd.begin</a:t>
            </a:r>
            <a:r>
              <a:rPr lang="es-ES" dirty="0"/>
              <a:t>(16, 2);</a:t>
            </a:r>
          </a:p>
          <a:p>
            <a:r>
              <a:rPr lang="es-ES" dirty="0"/>
              <a:t>  </a:t>
            </a:r>
            <a:r>
              <a:rPr lang="es-ES" dirty="0" err="1"/>
              <a:t>Serial.begin</a:t>
            </a:r>
            <a:r>
              <a:rPr lang="es-ES" dirty="0"/>
              <a:t>(9600);</a:t>
            </a:r>
          </a:p>
          <a:p>
            <a:r>
              <a:rPr lang="es-ES" dirty="0"/>
              <a:t>  // </a:t>
            </a:r>
            <a:r>
              <a:rPr lang="es-ES" dirty="0" err="1"/>
              <a:t>Print</a:t>
            </a:r>
            <a:r>
              <a:rPr lang="es-ES" dirty="0"/>
              <a:t> a </a:t>
            </a:r>
            <a:r>
              <a:rPr lang="es-ES" dirty="0" err="1"/>
              <a:t>message</a:t>
            </a:r>
            <a:r>
              <a:rPr lang="es-ES" dirty="0"/>
              <a:t> </a:t>
            </a:r>
            <a:r>
              <a:rPr lang="es-ES" dirty="0" err="1"/>
              <a:t>to</a:t>
            </a:r>
            <a:r>
              <a:rPr lang="es-ES" dirty="0"/>
              <a:t> </a:t>
            </a:r>
            <a:r>
              <a:rPr lang="es-ES" dirty="0" err="1"/>
              <a:t>the</a:t>
            </a:r>
            <a:r>
              <a:rPr lang="es-ES" dirty="0"/>
              <a:t> LCD.</a:t>
            </a:r>
          </a:p>
          <a:p>
            <a:r>
              <a:rPr lang="es-ES" dirty="0"/>
              <a:t> // </a:t>
            </a:r>
            <a:r>
              <a:rPr lang="es-ES" dirty="0" err="1"/>
              <a:t>lcd.print</a:t>
            </a:r>
            <a:r>
              <a:rPr lang="es-ES" dirty="0"/>
              <a:t>("</a:t>
            </a:r>
            <a:r>
              <a:rPr lang="es-ES" dirty="0" err="1"/>
              <a:t>lagrimon</a:t>
            </a:r>
            <a:r>
              <a:rPr lang="es-ES" dirty="0"/>
              <a:t>");</a:t>
            </a:r>
          </a:p>
          <a:p>
            <a:r>
              <a:rPr lang="es-ES" dirty="0"/>
              <a:t>}</a:t>
            </a:r>
          </a:p>
          <a:p>
            <a:endParaRPr lang="es-ES" dirty="0"/>
          </a:p>
        </p:txBody>
      </p:sp>
    </p:spTree>
    <p:extLst>
      <p:ext uri="{BB962C8B-B14F-4D97-AF65-F5344CB8AC3E}">
        <p14:creationId xmlns:p14="http://schemas.microsoft.com/office/powerpoint/2010/main" val="2458565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a:t>PROGRAMACION DEL SISTEMA DE RIEGO AUTOMATIZADO </a:t>
            </a:r>
          </a:p>
        </p:txBody>
      </p:sp>
      <p:sp>
        <p:nvSpPr>
          <p:cNvPr id="3" name="2 Marcador de contenido"/>
          <p:cNvSpPr>
            <a:spLocks noGrp="1"/>
          </p:cNvSpPr>
          <p:nvPr>
            <p:ph sz="quarter" idx="1"/>
          </p:nvPr>
        </p:nvSpPr>
        <p:spPr/>
        <p:txBody>
          <a:bodyPr>
            <a:normAutofit fontScale="70000" lnSpcReduction="20000"/>
          </a:bodyPr>
          <a:lstStyle/>
          <a:p>
            <a:r>
              <a:rPr lang="es-ES" dirty="0" err="1"/>
              <a:t>void</a:t>
            </a:r>
            <a:r>
              <a:rPr lang="es-ES" dirty="0"/>
              <a:t> </a:t>
            </a:r>
            <a:r>
              <a:rPr lang="es-ES" dirty="0" err="1"/>
              <a:t>loop</a:t>
            </a:r>
            <a:r>
              <a:rPr lang="es-ES" dirty="0"/>
              <a:t>() {</a:t>
            </a:r>
          </a:p>
          <a:p>
            <a:r>
              <a:rPr lang="es-ES" dirty="0"/>
              <a:t>  // set </a:t>
            </a:r>
            <a:r>
              <a:rPr lang="es-ES" dirty="0" err="1"/>
              <a:t>the</a:t>
            </a:r>
            <a:r>
              <a:rPr lang="es-ES" dirty="0"/>
              <a:t> cursor </a:t>
            </a:r>
            <a:r>
              <a:rPr lang="es-ES" dirty="0" err="1"/>
              <a:t>to</a:t>
            </a:r>
            <a:r>
              <a:rPr lang="es-ES" dirty="0"/>
              <a:t> </a:t>
            </a:r>
            <a:r>
              <a:rPr lang="es-ES" dirty="0" err="1"/>
              <a:t>column</a:t>
            </a:r>
            <a:r>
              <a:rPr lang="es-ES" dirty="0"/>
              <a:t> 0, line 1</a:t>
            </a:r>
          </a:p>
          <a:p>
            <a:r>
              <a:rPr lang="es-ES" dirty="0"/>
              <a:t>  // (note: line 1 </a:t>
            </a:r>
            <a:r>
              <a:rPr lang="es-ES" dirty="0" err="1"/>
              <a:t>is</a:t>
            </a:r>
            <a:r>
              <a:rPr lang="es-ES" dirty="0"/>
              <a:t> </a:t>
            </a:r>
            <a:r>
              <a:rPr lang="es-ES" dirty="0" err="1"/>
              <a:t>the</a:t>
            </a:r>
            <a:r>
              <a:rPr lang="es-ES" dirty="0"/>
              <a:t> </a:t>
            </a:r>
            <a:r>
              <a:rPr lang="es-ES" dirty="0" err="1"/>
              <a:t>second</a:t>
            </a:r>
            <a:r>
              <a:rPr lang="es-ES" dirty="0"/>
              <a:t> </a:t>
            </a:r>
            <a:r>
              <a:rPr lang="es-ES" dirty="0" err="1"/>
              <a:t>row</a:t>
            </a:r>
            <a:r>
              <a:rPr lang="es-ES" dirty="0"/>
              <a:t>, </a:t>
            </a:r>
            <a:r>
              <a:rPr lang="es-ES" dirty="0" err="1"/>
              <a:t>since</a:t>
            </a:r>
            <a:r>
              <a:rPr lang="es-ES" dirty="0"/>
              <a:t> </a:t>
            </a:r>
            <a:r>
              <a:rPr lang="es-ES" dirty="0" err="1"/>
              <a:t>counting</a:t>
            </a:r>
            <a:r>
              <a:rPr lang="es-ES" dirty="0"/>
              <a:t> </a:t>
            </a:r>
            <a:r>
              <a:rPr lang="es-ES" dirty="0" err="1"/>
              <a:t>begins</a:t>
            </a:r>
            <a:r>
              <a:rPr lang="es-ES" dirty="0"/>
              <a:t> </a:t>
            </a:r>
            <a:r>
              <a:rPr lang="es-ES" dirty="0" err="1"/>
              <a:t>with</a:t>
            </a:r>
            <a:r>
              <a:rPr lang="es-ES" dirty="0"/>
              <a:t> 0):</a:t>
            </a:r>
          </a:p>
          <a:p>
            <a:r>
              <a:rPr lang="es-ES" dirty="0"/>
              <a:t>  </a:t>
            </a:r>
            <a:r>
              <a:rPr lang="es-ES" dirty="0" err="1"/>
              <a:t>lcd.setCursor</a:t>
            </a:r>
            <a:r>
              <a:rPr lang="es-ES" dirty="0"/>
              <a:t>(0, 1);</a:t>
            </a:r>
          </a:p>
          <a:p>
            <a:r>
              <a:rPr lang="es-ES" dirty="0"/>
              <a:t>  // </a:t>
            </a:r>
            <a:r>
              <a:rPr lang="es-ES" dirty="0" err="1"/>
              <a:t>print</a:t>
            </a:r>
            <a:r>
              <a:rPr lang="es-ES" dirty="0"/>
              <a:t> </a:t>
            </a:r>
            <a:r>
              <a:rPr lang="es-ES" dirty="0" err="1"/>
              <a:t>the</a:t>
            </a:r>
            <a:r>
              <a:rPr lang="es-ES" dirty="0"/>
              <a:t> </a:t>
            </a:r>
            <a:r>
              <a:rPr lang="es-ES" dirty="0" err="1"/>
              <a:t>number</a:t>
            </a:r>
            <a:r>
              <a:rPr lang="es-ES" dirty="0"/>
              <a:t> of </a:t>
            </a:r>
            <a:r>
              <a:rPr lang="es-ES" dirty="0" err="1"/>
              <a:t>seconds</a:t>
            </a:r>
            <a:r>
              <a:rPr lang="es-ES" dirty="0"/>
              <a:t> </a:t>
            </a:r>
            <a:r>
              <a:rPr lang="es-ES" dirty="0" err="1"/>
              <a:t>since</a:t>
            </a:r>
            <a:r>
              <a:rPr lang="es-ES" dirty="0"/>
              <a:t> </a:t>
            </a:r>
            <a:r>
              <a:rPr lang="es-ES" dirty="0" err="1"/>
              <a:t>reset</a:t>
            </a:r>
            <a:r>
              <a:rPr lang="es-ES" dirty="0"/>
              <a:t>:</a:t>
            </a:r>
          </a:p>
          <a:p>
            <a:r>
              <a:rPr lang="es-ES" dirty="0"/>
              <a:t> // </a:t>
            </a:r>
            <a:r>
              <a:rPr lang="es-ES" dirty="0" err="1"/>
              <a:t>lcd.print</a:t>
            </a:r>
            <a:r>
              <a:rPr lang="es-ES" dirty="0"/>
              <a:t>(</a:t>
            </a:r>
            <a:r>
              <a:rPr lang="es-ES" dirty="0" err="1"/>
              <a:t>millis</a:t>
            </a:r>
            <a:r>
              <a:rPr lang="es-ES" dirty="0"/>
              <a:t>() / 1000);</a:t>
            </a:r>
          </a:p>
          <a:p>
            <a:r>
              <a:rPr lang="es-ES" dirty="0"/>
              <a:t> </a:t>
            </a:r>
            <a:r>
              <a:rPr lang="es-ES" dirty="0" err="1"/>
              <a:t>int</a:t>
            </a:r>
            <a:r>
              <a:rPr lang="es-ES" dirty="0"/>
              <a:t> </a:t>
            </a:r>
            <a:r>
              <a:rPr lang="es-ES" dirty="0" err="1"/>
              <a:t>value</a:t>
            </a:r>
            <a:r>
              <a:rPr lang="es-ES" dirty="0"/>
              <a:t> = </a:t>
            </a:r>
            <a:r>
              <a:rPr lang="es-ES" dirty="0" err="1"/>
              <a:t>analogRead</a:t>
            </a:r>
            <a:r>
              <a:rPr lang="es-ES" dirty="0"/>
              <a:t>(</a:t>
            </a:r>
            <a:r>
              <a:rPr lang="es-ES" dirty="0" err="1"/>
              <a:t>sensorPin</a:t>
            </a:r>
            <a:r>
              <a:rPr lang="es-ES" dirty="0"/>
              <a:t>);</a:t>
            </a:r>
          </a:p>
          <a:p>
            <a:r>
              <a:rPr lang="es-ES" dirty="0"/>
              <a:t>  </a:t>
            </a:r>
            <a:r>
              <a:rPr lang="es-ES" dirty="0" err="1"/>
              <a:t>float</a:t>
            </a:r>
            <a:r>
              <a:rPr lang="es-ES" dirty="0"/>
              <a:t> </a:t>
            </a:r>
            <a:r>
              <a:rPr lang="es-ES" dirty="0" err="1"/>
              <a:t>millivolts</a:t>
            </a:r>
            <a:r>
              <a:rPr lang="es-ES" dirty="0"/>
              <a:t> = (</a:t>
            </a:r>
            <a:r>
              <a:rPr lang="es-ES" dirty="0" err="1"/>
              <a:t>value</a:t>
            </a:r>
            <a:r>
              <a:rPr lang="es-ES" dirty="0"/>
              <a:t> / 1023.0) * 5000;</a:t>
            </a:r>
          </a:p>
          <a:p>
            <a:r>
              <a:rPr lang="es-ES" dirty="0"/>
              <a:t>  </a:t>
            </a:r>
            <a:r>
              <a:rPr lang="es-ES" dirty="0" err="1"/>
              <a:t>float</a:t>
            </a:r>
            <a:r>
              <a:rPr lang="es-ES" dirty="0"/>
              <a:t> </a:t>
            </a:r>
            <a:r>
              <a:rPr lang="es-ES" dirty="0" err="1"/>
              <a:t>celsius</a:t>
            </a:r>
            <a:r>
              <a:rPr lang="es-ES" dirty="0"/>
              <a:t> = </a:t>
            </a:r>
            <a:r>
              <a:rPr lang="es-ES" dirty="0" err="1"/>
              <a:t>millivolts</a:t>
            </a:r>
            <a:r>
              <a:rPr lang="es-ES" dirty="0"/>
              <a:t> / 10; </a:t>
            </a:r>
          </a:p>
          <a:p>
            <a:r>
              <a:rPr lang="es-ES" dirty="0"/>
              <a:t>  </a:t>
            </a:r>
            <a:r>
              <a:rPr lang="es-ES" dirty="0" err="1"/>
              <a:t>lcd.print</a:t>
            </a:r>
            <a:r>
              <a:rPr lang="es-ES" dirty="0"/>
              <a:t>(</a:t>
            </a:r>
            <a:r>
              <a:rPr lang="es-ES" dirty="0" err="1"/>
              <a:t>celsius</a:t>
            </a:r>
            <a:r>
              <a:rPr lang="es-ES" dirty="0"/>
              <a:t>);</a:t>
            </a:r>
          </a:p>
          <a:p>
            <a:r>
              <a:rPr lang="es-ES" dirty="0"/>
              <a:t>   </a:t>
            </a:r>
            <a:r>
              <a:rPr lang="es-ES" dirty="0" err="1"/>
              <a:t>lcd.print</a:t>
            </a:r>
            <a:r>
              <a:rPr lang="es-ES" dirty="0"/>
              <a:t>(" C");</a:t>
            </a:r>
          </a:p>
          <a:p>
            <a:r>
              <a:rPr lang="es-ES" dirty="0"/>
              <a:t>   </a:t>
            </a:r>
            <a:r>
              <a:rPr lang="es-ES" dirty="0" err="1"/>
              <a:t>lcd.begin</a:t>
            </a:r>
            <a:r>
              <a:rPr lang="es-ES" dirty="0"/>
              <a:t>(16, 2);</a:t>
            </a:r>
          </a:p>
          <a:p>
            <a:r>
              <a:rPr lang="es-ES" dirty="0"/>
              <a:t>   </a:t>
            </a:r>
            <a:r>
              <a:rPr lang="es-ES" dirty="0" err="1"/>
              <a:t>int</a:t>
            </a:r>
            <a:r>
              <a:rPr lang="es-ES" dirty="0"/>
              <a:t> humedad = </a:t>
            </a:r>
            <a:r>
              <a:rPr lang="es-ES" dirty="0" err="1"/>
              <a:t>analogRead</a:t>
            </a:r>
            <a:r>
              <a:rPr lang="es-ES" dirty="0"/>
              <a:t>(</a:t>
            </a:r>
            <a:r>
              <a:rPr lang="es-ES" dirty="0" err="1"/>
              <a:t>sensorPin</a:t>
            </a:r>
            <a:r>
              <a:rPr lang="es-ES" dirty="0"/>
              <a:t>);</a:t>
            </a:r>
          </a:p>
          <a:p>
            <a:r>
              <a:rPr lang="es-ES" dirty="0"/>
              <a:t>    </a:t>
            </a:r>
            <a:r>
              <a:rPr lang="es-ES" dirty="0" err="1"/>
              <a:t>lcd.print</a:t>
            </a:r>
            <a:r>
              <a:rPr lang="es-ES" dirty="0"/>
              <a:t>(humedad);</a:t>
            </a:r>
          </a:p>
          <a:p>
            <a:r>
              <a:rPr lang="es-ES" dirty="0"/>
              <a:t>     </a:t>
            </a:r>
            <a:r>
              <a:rPr lang="es-ES" dirty="0" err="1"/>
              <a:t>digitalWrite</a:t>
            </a:r>
            <a:r>
              <a:rPr lang="es-ES" dirty="0"/>
              <a:t>(</a:t>
            </a:r>
            <a:r>
              <a:rPr lang="es-ES" dirty="0" err="1"/>
              <a:t>sensorventi</a:t>
            </a:r>
            <a:r>
              <a:rPr lang="es-ES" dirty="0"/>
              <a:t>, HIGH);</a:t>
            </a:r>
          </a:p>
          <a:p>
            <a:r>
              <a:rPr lang="es-ES" dirty="0"/>
              <a:t>  </a:t>
            </a:r>
          </a:p>
          <a:p>
            <a:r>
              <a:rPr lang="es-ES" dirty="0" smtClean="0"/>
              <a:t>}</a:t>
            </a:r>
            <a:endParaRPr lang="es-ES" dirty="0"/>
          </a:p>
          <a:p>
            <a:endParaRPr lang="es-ES" dirty="0"/>
          </a:p>
          <a:p>
            <a:pPr marL="0" indent="0">
              <a:buNone/>
            </a:pPr>
            <a:endParaRPr lang="es-ES" dirty="0"/>
          </a:p>
        </p:txBody>
      </p:sp>
    </p:spTree>
    <p:extLst>
      <p:ext uri="{BB962C8B-B14F-4D97-AF65-F5344CB8AC3E}">
        <p14:creationId xmlns:p14="http://schemas.microsoft.com/office/powerpoint/2010/main" val="480702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a:t>PROGRAMACION DEL SISTEMA DE RIEGO AUTOMATIZADO </a:t>
            </a:r>
          </a:p>
        </p:txBody>
      </p:sp>
      <p:sp>
        <p:nvSpPr>
          <p:cNvPr id="3" name="2 Marcador de contenido"/>
          <p:cNvSpPr>
            <a:spLocks noGrp="1"/>
          </p:cNvSpPr>
          <p:nvPr>
            <p:ph sz="quarter" idx="1"/>
          </p:nvPr>
        </p:nvSpPr>
        <p:spPr/>
        <p:txBody>
          <a:bodyPr>
            <a:normAutofit fontScale="92500" lnSpcReduction="10000"/>
          </a:bodyPr>
          <a:lstStyle/>
          <a:p>
            <a:r>
              <a:rPr lang="es-ES" dirty="0"/>
              <a:t> </a:t>
            </a:r>
            <a:r>
              <a:rPr lang="es-ES" dirty="0" err="1"/>
              <a:t>if</a:t>
            </a:r>
            <a:r>
              <a:rPr lang="es-ES" dirty="0"/>
              <a:t>(humedad &lt;= 500)</a:t>
            </a:r>
          </a:p>
          <a:p>
            <a:r>
              <a:rPr lang="es-ES" dirty="0"/>
              <a:t>   {</a:t>
            </a:r>
          </a:p>
          <a:p>
            <a:r>
              <a:rPr lang="es-ES" dirty="0"/>
              <a:t>        </a:t>
            </a:r>
            <a:r>
              <a:rPr lang="es-ES" dirty="0" err="1"/>
              <a:t>digitalWrite</a:t>
            </a:r>
            <a:r>
              <a:rPr lang="es-ES" dirty="0"/>
              <a:t>(</a:t>
            </a:r>
            <a:r>
              <a:rPr lang="es-ES" dirty="0" err="1"/>
              <a:t>sensorventi</a:t>
            </a:r>
            <a:r>
              <a:rPr lang="es-ES" dirty="0"/>
              <a:t>, HIGH);</a:t>
            </a:r>
          </a:p>
          <a:p>
            <a:r>
              <a:rPr lang="es-ES" dirty="0"/>
              <a:t>       </a:t>
            </a:r>
            <a:r>
              <a:rPr lang="es-ES" dirty="0" err="1"/>
              <a:t>lcd.print</a:t>
            </a:r>
            <a:r>
              <a:rPr lang="es-ES" dirty="0"/>
              <a:t>("Apagado");  </a:t>
            </a:r>
          </a:p>
          <a:p>
            <a:r>
              <a:rPr lang="es-ES" dirty="0"/>
              <a:t>      //hacer las acciones necesarias</a:t>
            </a:r>
          </a:p>
          <a:p>
            <a:r>
              <a:rPr lang="es-ES" dirty="0"/>
              <a:t>   }</a:t>
            </a:r>
          </a:p>
          <a:p>
            <a:r>
              <a:rPr lang="es-ES" dirty="0"/>
              <a:t>   </a:t>
            </a:r>
            <a:r>
              <a:rPr lang="es-ES" dirty="0" err="1"/>
              <a:t>if</a:t>
            </a:r>
            <a:r>
              <a:rPr lang="es-ES" dirty="0"/>
              <a:t>(humedad &gt; 500 and humedad &lt;= 700)</a:t>
            </a:r>
          </a:p>
          <a:p>
            <a:r>
              <a:rPr lang="es-ES" dirty="0"/>
              <a:t>   {</a:t>
            </a:r>
          </a:p>
          <a:p>
            <a:r>
              <a:rPr lang="es-ES" dirty="0"/>
              <a:t>      </a:t>
            </a:r>
            <a:r>
              <a:rPr lang="es-ES" dirty="0" err="1"/>
              <a:t>digitalWrite</a:t>
            </a:r>
            <a:r>
              <a:rPr lang="es-ES" dirty="0"/>
              <a:t>(</a:t>
            </a:r>
            <a:r>
              <a:rPr lang="es-ES" dirty="0" err="1"/>
              <a:t>sensorventi</a:t>
            </a:r>
            <a:r>
              <a:rPr lang="es-ES" dirty="0"/>
              <a:t>, HIGH);</a:t>
            </a:r>
          </a:p>
          <a:p>
            <a:r>
              <a:rPr lang="es-ES" dirty="0"/>
              <a:t>       </a:t>
            </a:r>
            <a:r>
              <a:rPr lang="es-ES" dirty="0" err="1"/>
              <a:t>lcd.print</a:t>
            </a:r>
            <a:r>
              <a:rPr lang="es-ES" dirty="0"/>
              <a:t>("Apagado");  </a:t>
            </a:r>
          </a:p>
          <a:p>
            <a:r>
              <a:rPr lang="es-ES" dirty="0"/>
              <a:t>      //hacer las acciones necesarias</a:t>
            </a:r>
          </a:p>
          <a:p>
            <a:r>
              <a:rPr lang="es-ES" dirty="0"/>
              <a:t>    </a:t>
            </a:r>
            <a:r>
              <a:rPr lang="es-ES" dirty="0" smtClean="0"/>
              <a:t>}</a:t>
            </a:r>
            <a:endParaRPr lang="es-ES" dirty="0"/>
          </a:p>
        </p:txBody>
      </p:sp>
    </p:spTree>
    <p:extLst>
      <p:ext uri="{BB962C8B-B14F-4D97-AF65-F5344CB8AC3E}">
        <p14:creationId xmlns:p14="http://schemas.microsoft.com/office/powerpoint/2010/main" val="2603733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118</TotalTime>
  <Words>476</Words>
  <Application>Microsoft Office PowerPoint</Application>
  <PresentationFormat>Presentación en pantalla (4:3)</PresentationFormat>
  <Paragraphs>87</Paragraphs>
  <Slides>11</Slides>
  <Notes>0</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Mirador</vt:lpstr>
      <vt:lpstr>Sistema de riego automatizado</vt:lpstr>
      <vt:lpstr>Sistema de riego automatizado</vt:lpstr>
      <vt:lpstr>Conexión de los componentes del sistema de riego </vt:lpstr>
      <vt:lpstr>Sistema de riego automatizado MATERIALES</vt:lpstr>
      <vt:lpstr>Sistema de riego automatizado MATERIALES</vt:lpstr>
      <vt:lpstr>FUNCIONAMIENTO DEL SISTEMA DE RIEGO AUTOMATIZADO</vt:lpstr>
      <vt:lpstr>PROGRAMACION DEL SISTEMA DE RIEGO AUTOMATIZADO </vt:lpstr>
      <vt:lpstr>PROGRAMACION DEL SISTEMA DE RIEGO AUTOMATIZADO </vt:lpstr>
      <vt:lpstr>PROGRAMACION DEL SISTEMA DE RIEGO AUTOMATIZADO </vt:lpstr>
      <vt:lpstr>PROGRAMACION DEL SISTEMA DE RIEGO AUTOMATIZADO </vt:lpstr>
      <vt:lpstr>ANEXOS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riego automatizado</dc:title>
  <dc:creator>euipo1</dc:creator>
  <cp:lastModifiedBy>euipo1</cp:lastModifiedBy>
  <cp:revision>9</cp:revision>
  <dcterms:created xsi:type="dcterms:W3CDTF">2016-10-10T00:38:02Z</dcterms:created>
  <dcterms:modified xsi:type="dcterms:W3CDTF">2016-10-11T01:12:49Z</dcterms:modified>
</cp:coreProperties>
</file>