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Food Expiration Alert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Deliverable 3: Final Project Presentation and Justification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Overview: The Food Expiration Alert System combats food waste by tracking expiration dates and providing alerts.</a:t>
            </a:r>
          </a:p>
          <a:p>
            <a:r>
              <a:t>• Hook: Nearly one-third of all food produced globally is wasted. This solution reduces waste, saves money, and supports communities.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Market Analysis Findings:</a:t>
            </a:r>
          </a:p>
          <a:p>
            <a:r>
              <a:t>  - Targeted at households and grocery stores.</a:t>
            </a:r>
          </a:p>
          <a:p>
            <a:r>
              <a:t>  - Competitors like Fridgely lack features like grocery store integration.</a:t>
            </a:r>
          </a:p>
          <a:p>
            <a:r>
              <a:t>• Justification: Dual focus on consumers and retailers ensures sustainability and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Feasibility and Viability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Technical Viability: Uses scalable technologies like React Native and Firebase.</a:t>
            </a:r>
          </a:p>
          <a:p>
            <a:r>
              <a:t>• Operational Viability: Simplifies food management, enhances inventory tracking.</a:t>
            </a:r>
          </a:p>
          <a:p>
            <a:r>
              <a:t>• Economic Viability: $500 annual savings for households, $10,000 for stores.</a:t>
            </a:r>
          </a:p>
          <a:p>
            <a:r>
              <a:t>• Visual Aid: Comparison of feasibility dimensions.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Key Features:</a:t>
            </a:r>
          </a:p>
          <a:p>
            <a:r>
              <a:t>  - Barcode scanning, expiration alerts, and recipe suggestions.</a:t>
            </a:r>
          </a:p>
          <a:p>
            <a:r>
              <a:t>  - Automated inventory tracking and donation coordination.</a:t>
            </a:r>
          </a:p>
          <a:p>
            <a:r>
              <a:t>• Demonstration: Prototype screenshots and mockups.</a:t>
            </a:r>
          </a:p>
          <a:p>
            <a:r>
              <a:t>• Process Flow: Steps from adding items to receiving notifications.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Plan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Timeline Highlights:</a:t>
            </a:r>
          </a:p>
          <a:p>
            <a:r>
              <a:t>  - 12 months across four phases: Research, Development, Testing, Deployment.</a:t>
            </a:r>
          </a:p>
          <a:p>
            <a:r>
              <a:t>• Milestones:</a:t>
            </a:r>
          </a:p>
          <a:p>
            <a:r>
              <a:t>  - Requirements approval, prototype completion, feedback, and public launch.</a:t>
            </a:r>
          </a:p>
          <a:p>
            <a:r>
              <a:t>• Visualization: Gantt chart for clear phase breakdown.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Key Risks and Mitigation:</a:t>
            </a:r>
          </a:p>
          <a:p>
            <a:r>
              <a:t>  - Integration challenges: Start with limited ERP support.</a:t>
            </a:r>
          </a:p>
          <a:p>
            <a:r>
              <a:t>  - User resistance: Tutorials and gamified features.</a:t>
            </a:r>
          </a:p>
          <a:p>
            <a:r>
              <a:t>• Contingency: 10% budget for unforeseen challenges.</a:t>
            </a:r>
          </a:p>
          <a:p>
            <a:r>
              <a:t>• Risk Matrix: Likelihood vs Impact for prioritization.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Breakdown:</a:t>
            </a:r>
          </a:p>
          <a:p>
            <a:r>
              <a:t>  - Development: $80,000</a:t>
            </a:r>
          </a:p>
          <a:p>
            <a:r>
              <a:t>  - Testing: $15,000</a:t>
            </a:r>
          </a:p>
          <a:p>
            <a:r>
              <a:t>  - Marketing: $20,000/year</a:t>
            </a:r>
          </a:p>
          <a:p>
            <a:r>
              <a:t>  - Maintenance: $15,000/year</a:t>
            </a:r>
          </a:p>
          <a:p>
            <a:r>
              <a:t>• Visualization: Pie chart for category distribution.</a:t>
            </a:r>
          </a:p>
          <a:p>
            <a:r>
              <a:t>• Justification: Supports scalability and long-term success.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Summary: Comprehensive solution reducing food waste while saving costs.</a:t>
            </a:r>
          </a:p>
          <a:p>
            <a:r>
              <a:t>• Call to Action: Join us to revolutionize food management for a sustainable future.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