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2" autoAdjust="0"/>
    <p:restoredTop sz="94660"/>
  </p:normalViewPr>
  <p:slideViewPr>
    <p:cSldViewPr snapToGrid="0">
      <p:cViewPr>
        <p:scale>
          <a:sx n="90" d="100"/>
          <a:sy n="90" d="100"/>
        </p:scale>
        <p:origin x="12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39CEA-2650-40A4-960F-5FACC09EBEB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E43E260F-FF4B-476B-9828-F1F639E931C8}">
      <dgm:prSet/>
      <dgm:spPr/>
      <dgm:t>
        <a:bodyPr/>
        <a:lstStyle/>
        <a:p>
          <a:pPr rtl="0"/>
          <a:r>
            <a:rPr lang="en-AU" dirty="0"/>
            <a:t>…understand potential risks and benefits based on industry experience</a:t>
          </a:r>
          <a:br>
            <a:rPr lang="en-AU" dirty="0"/>
          </a:br>
          <a:endParaRPr lang="en-AU" dirty="0"/>
        </a:p>
      </dgm:t>
    </dgm:pt>
    <dgm:pt modelId="{1560A3C7-9648-4917-B8FC-0302A2C806B5}" type="parTrans" cxnId="{F34148B8-DA4D-4FE3-BFB0-02AAC5882FD5}">
      <dgm:prSet/>
      <dgm:spPr/>
      <dgm:t>
        <a:bodyPr/>
        <a:lstStyle/>
        <a:p>
          <a:endParaRPr lang="en-AU"/>
        </a:p>
      </dgm:t>
    </dgm:pt>
    <dgm:pt modelId="{3D4CA81A-55AE-4415-9B87-31D7928FB2E2}" type="sibTrans" cxnId="{F34148B8-DA4D-4FE3-BFB0-02AAC5882FD5}">
      <dgm:prSet/>
      <dgm:spPr/>
      <dgm:t>
        <a:bodyPr/>
        <a:lstStyle/>
        <a:p>
          <a:endParaRPr lang="en-AU"/>
        </a:p>
      </dgm:t>
    </dgm:pt>
    <dgm:pt modelId="{FBEF1897-9456-48D4-8B89-4D8E974BDECA}">
      <dgm:prSet/>
      <dgm:spPr/>
      <dgm:t>
        <a:bodyPr/>
        <a:lstStyle/>
        <a:p>
          <a:pPr rtl="0"/>
          <a:r>
            <a:rPr lang="en-AU" dirty="0"/>
            <a:t>…understand new industry innovations and future industry directions</a:t>
          </a:r>
          <a:br>
            <a:rPr lang="en-AU" dirty="0"/>
          </a:br>
          <a:endParaRPr lang="en-AU" dirty="0"/>
        </a:p>
      </dgm:t>
    </dgm:pt>
    <dgm:pt modelId="{7DC5B96E-959D-4FAB-9252-DD0192A3364A}" type="parTrans" cxnId="{1DC2BDC3-1257-46C0-BBFA-DD0A7AEA539E}">
      <dgm:prSet/>
      <dgm:spPr/>
      <dgm:t>
        <a:bodyPr/>
        <a:lstStyle/>
        <a:p>
          <a:endParaRPr lang="en-AU"/>
        </a:p>
      </dgm:t>
    </dgm:pt>
    <dgm:pt modelId="{A41A661E-B0B8-407A-819F-51B82E8046A3}" type="sibTrans" cxnId="{1DC2BDC3-1257-46C0-BBFA-DD0A7AEA539E}">
      <dgm:prSet/>
      <dgm:spPr/>
      <dgm:t>
        <a:bodyPr/>
        <a:lstStyle/>
        <a:p>
          <a:endParaRPr lang="en-AU"/>
        </a:p>
      </dgm:t>
    </dgm:pt>
    <dgm:pt modelId="{6F7E2764-D83F-4CE2-AF09-26FA258A0B45}">
      <dgm:prSet custT="1"/>
      <dgm:spPr/>
      <dgm:t>
        <a:bodyPr/>
        <a:lstStyle/>
        <a:p>
          <a:pPr rtl="0"/>
          <a:r>
            <a:rPr lang="en-AU" sz="1200" dirty="0"/>
            <a:t>…gather feedback &amp; gain industry insight on  sourcing models  from a commercial, operational &amp; technical perspective</a:t>
          </a:r>
          <a:br>
            <a:rPr lang="en-AU" sz="1050" dirty="0"/>
          </a:br>
          <a:endParaRPr lang="en-AU" sz="1050" dirty="0"/>
        </a:p>
      </dgm:t>
    </dgm:pt>
    <dgm:pt modelId="{270A7B2F-4A8B-4702-8D90-1BA95D90C02B}" type="parTrans" cxnId="{1EEB476D-383A-4A4B-84CC-501CB0E6D3AC}">
      <dgm:prSet/>
      <dgm:spPr/>
      <dgm:t>
        <a:bodyPr/>
        <a:lstStyle/>
        <a:p>
          <a:endParaRPr lang="en-AU"/>
        </a:p>
      </dgm:t>
    </dgm:pt>
    <dgm:pt modelId="{4E7B1367-84C5-4499-A384-0B1E307646E1}" type="sibTrans" cxnId="{1EEB476D-383A-4A4B-84CC-501CB0E6D3AC}">
      <dgm:prSet/>
      <dgm:spPr/>
      <dgm:t>
        <a:bodyPr/>
        <a:lstStyle/>
        <a:p>
          <a:endParaRPr lang="en-AU"/>
        </a:p>
      </dgm:t>
    </dgm:pt>
    <dgm:pt modelId="{5FA77F89-1E7C-47CE-9F28-6F94D0467609}">
      <dgm:prSet/>
      <dgm:spPr/>
      <dgm:t>
        <a:bodyPr/>
        <a:lstStyle/>
        <a:p>
          <a:pPr rtl="0"/>
          <a:r>
            <a:rPr lang="en-AU" dirty="0"/>
            <a:t>…gain a deeper insight into the market’s preferred forms of engagement, commercial models &amp; vendor management</a:t>
          </a:r>
        </a:p>
      </dgm:t>
    </dgm:pt>
    <dgm:pt modelId="{CDB42287-B8CD-4343-A68A-2A7051323CDE}" type="parTrans" cxnId="{1DF8E900-ACC5-41D8-8797-04B52E8D2583}">
      <dgm:prSet/>
      <dgm:spPr/>
      <dgm:t>
        <a:bodyPr/>
        <a:lstStyle/>
        <a:p>
          <a:endParaRPr lang="en-AU"/>
        </a:p>
      </dgm:t>
    </dgm:pt>
    <dgm:pt modelId="{DF3F19CB-1E39-4421-A862-2453824615AA}" type="sibTrans" cxnId="{1DF8E900-ACC5-41D8-8797-04B52E8D2583}">
      <dgm:prSet/>
      <dgm:spPr/>
      <dgm:t>
        <a:bodyPr/>
        <a:lstStyle/>
        <a:p>
          <a:endParaRPr lang="en-AU"/>
        </a:p>
      </dgm:t>
    </dgm:pt>
    <dgm:pt modelId="{DB721439-753C-4A1E-83F4-DE81E15294AA}" type="pres">
      <dgm:prSet presAssocID="{8A839CEA-2650-40A4-960F-5FACC09EBEB0}" presName="matrix" presStyleCnt="0">
        <dgm:presLayoutVars>
          <dgm:chMax val="1"/>
          <dgm:dir/>
          <dgm:resizeHandles val="exact"/>
        </dgm:presLayoutVars>
      </dgm:prSet>
      <dgm:spPr/>
    </dgm:pt>
    <dgm:pt modelId="{798B3CA4-CBE7-431E-B3D7-217E714D7BCE}" type="pres">
      <dgm:prSet presAssocID="{8A839CEA-2650-40A4-960F-5FACC09EBEB0}" presName="diamond" presStyleLbl="bgShp" presStyleIdx="0" presStyleCnt="1" custLinFactNeighborX="721" custLinFactNeighborY="-424"/>
      <dgm:spPr/>
    </dgm:pt>
    <dgm:pt modelId="{498BBCE8-ADF8-4B1D-BA86-C709C5C36C2F}" type="pres">
      <dgm:prSet presAssocID="{8A839CEA-2650-40A4-960F-5FACC09EBEB0}" presName="quad1" presStyleLbl="node1" presStyleIdx="0" presStyleCnt="4" custLinFactNeighborX="-20898" custLinFactNeighborY="-14691">
        <dgm:presLayoutVars>
          <dgm:chMax val="0"/>
          <dgm:chPref val="0"/>
          <dgm:bulletEnabled val="1"/>
        </dgm:presLayoutVars>
      </dgm:prSet>
      <dgm:spPr/>
    </dgm:pt>
    <dgm:pt modelId="{6AB281C4-7E9C-4915-9667-EF7BE95062CB}" type="pres">
      <dgm:prSet presAssocID="{8A839CEA-2650-40A4-960F-5FACC09EBEB0}" presName="quad2" presStyleLbl="node1" presStyleIdx="1" presStyleCnt="4" custLinFactNeighborX="22319" custLinFactNeighborY="-14691">
        <dgm:presLayoutVars>
          <dgm:chMax val="0"/>
          <dgm:chPref val="0"/>
          <dgm:bulletEnabled val="1"/>
        </dgm:presLayoutVars>
      </dgm:prSet>
      <dgm:spPr/>
    </dgm:pt>
    <dgm:pt modelId="{94BD0E38-98A2-4241-BCC3-F5FB8C93F7C2}" type="pres">
      <dgm:prSet presAssocID="{8A839CEA-2650-40A4-960F-5FACC09EBEB0}" presName="quad3" presStyleLbl="node1" presStyleIdx="2" presStyleCnt="4" custLinFactNeighborX="-17845" custLinFactNeighborY="15083">
        <dgm:presLayoutVars>
          <dgm:chMax val="0"/>
          <dgm:chPref val="0"/>
          <dgm:bulletEnabled val="1"/>
        </dgm:presLayoutVars>
      </dgm:prSet>
      <dgm:spPr/>
    </dgm:pt>
    <dgm:pt modelId="{C6D6CCE9-4CEC-44A1-9486-CBBDC6FB6B5F}" type="pres">
      <dgm:prSet presAssocID="{8A839CEA-2650-40A4-960F-5FACC09EBEB0}" presName="quad4" presStyleLbl="node1" presStyleIdx="3" presStyleCnt="4" custLinFactNeighborX="22318" custLinFactNeighborY="12031">
        <dgm:presLayoutVars>
          <dgm:chMax val="0"/>
          <dgm:chPref val="0"/>
          <dgm:bulletEnabled val="1"/>
        </dgm:presLayoutVars>
      </dgm:prSet>
      <dgm:spPr/>
    </dgm:pt>
  </dgm:ptLst>
  <dgm:cxnLst>
    <dgm:cxn modelId="{1DF8E900-ACC5-41D8-8797-04B52E8D2583}" srcId="{8A839CEA-2650-40A4-960F-5FACC09EBEB0}" destId="{5FA77F89-1E7C-47CE-9F28-6F94D0467609}" srcOrd="3" destOrd="0" parTransId="{CDB42287-B8CD-4343-A68A-2A7051323CDE}" sibTransId="{DF3F19CB-1E39-4421-A862-2453824615AA}"/>
    <dgm:cxn modelId="{15B13B0F-34C4-4A38-8D67-D18F41376463}" type="presOf" srcId="{6F7E2764-D83F-4CE2-AF09-26FA258A0B45}" destId="{94BD0E38-98A2-4241-BCC3-F5FB8C93F7C2}" srcOrd="0" destOrd="0" presId="urn:microsoft.com/office/officeart/2005/8/layout/matrix3"/>
    <dgm:cxn modelId="{092CAA20-D38A-4EE3-8C5C-D13D324FE737}" type="presOf" srcId="{E43E260F-FF4B-476B-9828-F1F639E931C8}" destId="{498BBCE8-ADF8-4B1D-BA86-C709C5C36C2F}" srcOrd="0" destOrd="0" presId="urn:microsoft.com/office/officeart/2005/8/layout/matrix3"/>
    <dgm:cxn modelId="{1EEB476D-383A-4A4B-84CC-501CB0E6D3AC}" srcId="{8A839CEA-2650-40A4-960F-5FACC09EBEB0}" destId="{6F7E2764-D83F-4CE2-AF09-26FA258A0B45}" srcOrd="2" destOrd="0" parTransId="{270A7B2F-4A8B-4702-8D90-1BA95D90C02B}" sibTransId="{4E7B1367-84C5-4499-A384-0B1E307646E1}"/>
    <dgm:cxn modelId="{578C9D56-09DF-436E-9C67-3886431591B7}" type="presOf" srcId="{8A839CEA-2650-40A4-960F-5FACC09EBEB0}" destId="{DB721439-753C-4A1E-83F4-DE81E15294AA}" srcOrd="0" destOrd="0" presId="urn:microsoft.com/office/officeart/2005/8/layout/matrix3"/>
    <dgm:cxn modelId="{99D194B7-D604-45BB-9753-D18A83E24D40}" type="presOf" srcId="{FBEF1897-9456-48D4-8B89-4D8E974BDECA}" destId="{6AB281C4-7E9C-4915-9667-EF7BE95062CB}" srcOrd="0" destOrd="0" presId="urn:microsoft.com/office/officeart/2005/8/layout/matrix3"/>
    <dgm:cxn modelId="{F34148B8-DA4D-4FE3-BFB0-02AAC5882FD5}" srcId="{8A839CEA-2650-40A4-960F-5FACC09EBEB0}" destId="{E43E260F-FF4B-476B-9828-F1F639E931C8}" srcOrd="0" destOrd="0" parTransId="{1560A3C7-9648-4917-B8FC-0302A2C806B5}" sibTransId="{3D4CA81A-55AE-4415-9B87-31D7928FB2E2}"/>
    <dgm:cxn modelId="{1DC2BDC3-1257-46C0-BBFA-DD0A7AEA539E}" srcId="{8A839CEA-2650-40A4-960F-5FACC09EBEB0}" destId="{FBEF1897-9456-48D4-8B89-4D8E974BDECA}" srcOrd="1" destOrd="0" parTransId="{7DC5B96E-959D-4FAB-9252-DD0192A3364A}" sibTransId="{A41A661E-B0B8-407A-819F-51B82E8046A3}"/>
    <dgm:cxn modelId="{160A5DE8-F0CA-4503-93F2-FEAAFF1E6267}" type="presOf" srcId="{5FA77F89-1E7C-47CE-9F28-6F94D0467609}" destId="{C6D6CCE9-4CEC-44A1-9486-CBBDC6FB6B5F}" srcOrd="0" destOrd="0" presId="urn:microsoft.com/office/officeart/2005/8/layout/matrix3"/>
    <dgm:cxn modelId="{7929BAB8-0A01-412C-BF3F-960492B6A510}" type="presParOf" srcId="{DB721439-753C-4A1E-83F4-DE81E15294AA}" destId="{798B3CA4-CBE7-431E-B3D7-217E714D7BCE}" srcOrd="0" destOrd="0" presId="urn:microsoft.com/office/officeart/2005/8/layout/matrix3"/>
    <dgm:cxn modelId="{DC5C9AA1-52AF-41B2-B35E-05C285A46FDD}" type="presParOf" srcId="{DB721439-753C-4A1E-83F4-DE81E15294AA}" destId="{498BBCE8-ADF8-4B1D-BA86-C709C5C36C2F}" srcOrd="1" destOrd="0" presId="urn:microsoft.com/office/officeart/2005/8/layout/matrix3"/>
    <dgm:cxn modelId="{893C69F9-F869-489B-B034-2EC1D8B7EE7F}" type="presParOf" srcId="{DB721439-753C-4A1E-83F4-DE81E15294AA}" destId="{6AB281C4-7E9C-4915-9667-EF7BE95062CB}" srcOrd="2" destOrd="0" presId="urn:microsoft.com/office/officeart/2005/8/layout/matrix3"/>
    <dgm:cxn modelId="{2CF61D4D-C95E-4571-BAA9-86479BC22C5C}" type="presParOf" srcId="{DB721439-753C-4A1E-83F4-DE81E15294AA}" destId="{94BD0E38-98A2-4241-BCC3-F5FB8C93F7C2}" srcOrd="3" destOrd="0" presId="urn:microsoft.com/office/officeart/2005/8/layout/matrix3"/>
    <dgm:cxn modelId="{0685D7D8-CF3E-4433-81EE-D8BB798C9F47}" type="presParOf" srcId="{DB721439-753C-4A1E-83F4-DE81E15294AA}" destId="{C6D6CCE9-4CEC-44A1-9486-CBBDC6FB6B5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B3CA4-CBE7-431E-B3D7-217E714D7BCE}">
      <dsp:nvSpPr>
        <dsp:cNvPr id="0" name=""/>
        <dsp:cNvSpPr/>
      </dsp:nvSpPr>
      <dsp:spPr>
        <a:xfrm>
          <a:off x="381542" y="0"/>
          <a:ext cx="4120873" cy="412087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BBCE8-ADF8-4B1D-BA86-C709C5C36C2F}">
      <dsp:nvSpPr>
        <dsp:cNvPr id="0" name=""/>
        <dsp:cNvSpPr/>
      </dsp:nvSpPr>
      <dsp:spPr>
        <a:xfrm>
          <a:off x="407454" y="155377"/>
          <a:ext cx="1607140" cy="160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…understand potential risks and benefits based on industry experience</a:t>
          </a:r>
          <a:br>
            <a:rPr lang="en-AU" sz="1200" kern="1200" dirty="0"/>
          </a:br>
          <a:endParaRPr lang="en-AU" sz="1200" kern="1200" dirty="0"/>
        </a:p>
      </dsp:txBody>
      <dsp:txXfrm>
        <a:off x="485908" y="233831"/>
        <a:ext cx="1450232" cy="1450232"/>
      </dsp:txXfrm>
    </dsp:sp>
    <dsp:sp modelId="{6AB281C4-7E9C-4915-9667-EF7BE95062CB}">
      <dsp:nvSpPr>
        <dsp:cNvPr id="0" name=""/>
        <dsp:cNvSpPr/>
      </dsp:nvSpPr>
      <dsp:spPr>
        <a:xfrm>
          <a:off x="2832778" y="155377"/>
          <a:ext cx="1607140" cy="160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…understand new industry innovations and future industry directions</a:t>
          </a:r>
          <a:br>
            <a:rPr lang="en-AU" sz="1200" kern="1200" dirty="0"/>
          </a:br>
          <a:endParaRPr lang="en-AU" sz="1200" kern="1200" dirty="0"/>
        </a:p>
      </dsp:txBody>
      <dsp:txXfrm>
        <a:off x="2911232" y="233831"/>
        <a:ext cx="1450232" cy="1450232"/>
      </dsp:txXfrm>
    </dsp:sp>
    <dsp:sp modelId="{94BD0E38-98A2-4241-BCC3-F5FB8C93F7C2}">
      <dsp:nvSpPr>
        <dsp:cNvPr id="0" name=""/>
        <dsp:cNvSpPr/>
      </dsp:nvSpPr>
      <dsp:spPr>
        <a:xfrm>
          <a:off x="456520" y="2364654"/>
          <a:ext cx="1607140" cy="160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…gather feedback &amp; gain industry insight on  sourcing models  from a commercial, operational &amp; technical perspective</a:t>
          </a:r>
          <a:br>
            <a:rPr lang="en-AU" sz="1050" kern="1200" dirty="0"/>
          </a:br>
          <a:endParaRPr lang="en-AU" sz="1050" kern="1200" dirty="0"/>
        </a:p>
      </dsp:txBody>
      <dsp:txXfrm>
        <a:off x="534974" y="2443108"/>
        <a:ext cx="1450232" cy="1450232"/>
      </dsp:txXfrm>
    </dsp:sp>
    <dsp:sp modelId="{C6D6CCE9-4CEC-44A1-9486-CBBDC6FB6B5F}">
      <dsp:nvSpPr>
        <dsp:cNvPr id="0" name=""/>
        <dsp:cNvSpPr/>
      </dsp:nvSpPr>
      <dsp:spPr>
        <a:xfrm>
          <a:off x="2832762" y="2315604"/>
          <a:ext cx="1607140" cy="160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…gain a deeper insight into the market’s preferred forms of engagement, commercial models &amp; vendor management</a:t>
          </a:r>
        </a:p>
      </dsp:txBody>
      <dsp:txXfrm>
        <a:off x="2911216" y="2394058"/>
        <a:ext cx="1450232" cy="1450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F058-E257-4E8C-9023-5B2C9DDF4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C0B9A-209D-49E2-BBDC-4B6547266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6AAC-BC47-4258-871E-6693B05E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00FB-595C-47EB-9F19-64A46C9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BB2B-C4A6-4BCC-B41B-D8ED4389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71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B9F3-7761-4793-A758-FE54E3AA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D880A-BBFB-40E3-9FB5-BC0FAD441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DA6C-1511-47E6-9871-E1105CD2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A228-12A7-477B-8128-317B9974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35D79-E75E-421C-9E15-E18F7A49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7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80E9B-C472-42F8-93AD-EC75C6941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0ED0-95DC-4F88-9BEC-77A70776C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05C9-89CC-4AD2-A692-C1FBEF35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F54A-3017-4288-8592-3EE85891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894C-1BE3-48AE-85B6-28B097F9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82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E97D-B8F1-44CD-8924-E393F6B9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1E0D-2B58-4E58-9338-4F039ACE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A9E6-44DA-4BFB-AA6D-5677A074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2923F-07FB-410C-837D-A0EE3004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BB8E-18F5-48DD-A880-ABACFD12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7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2C7F-F1F8-4C2E-861E-6FDC8042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6FA47-46AB-4B49-8AAE-1CD2D78C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6DC2-F8F5-4437-8BB5-BA86A8E4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8D22-2047-497F-A45E-A51D8BBA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78EC-4424-489D-B37B-7EBEFC0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489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04FA-C98E-4F2D-A48D-8F3B2A43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519D-6E4B-48DF-BE49-30A0DBF0D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A1465-04F5-45B0-A8B9-7C6D7DD4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74486-F74E-4262-AAE5-6BC968D2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2EAD4-B1AA-4599-87E2-18D57F19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E30B5-228A-4F3C-8311-706185D2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61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C00-E4A4-4615-93B6-4400F761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5333-917B-4A66-A194-CC5F98E9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A199-0455-4157-AA1F-244E8FA3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BBD3F-B878-41CC-AC01-56DDB06A4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50C16-6C1E-4698-8483-E5829FB1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38C60-2B79-43DA-AD64-C00B8372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D11CB-136F-4510-AABA-2329C7E4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D8480-4CDA-443A-A026-119F0FFD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41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9F1F-034C-412F-B312-2FCDAD78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1C1F-6B76-4077-983C-37246256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3194B-72C5-4D13-A5E0-8FA7BEFC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62D60-29C3-4EC9-B3CD-6BF50325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6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1198F-0499-423B-AF06-96F68487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C7BD1-13F9-49C6-ABEE-79F1F6F8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1E69-E763-4B92-AE69-A68DA634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8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9690-40A3-43C0-BDB4-F4800912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24CE-6BBB-4321-8577-113B5D400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9A953-68D1-4309-AC43-5B28BFDCF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D712-F074-49E1-B69D-907216EC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F65C8-CBC6-400F-8A84-75281970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B4B65-3DFF-4E17-9228-9B442415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B0FB-25F1-4BB1-AE96-D97270F0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34358-BB57-4C64-923F-582B1ABA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55ADD-E7C5-4AEB-855F-D8DFA9EC0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1ACD-EE89-4154-BE66-94B6DB07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BC91C-D0E9-476D-A8C7-516C08CC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901E-C22A-47DA-9145-CACB3066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95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B4D01-04A9-4D52-B8EC-683A1B04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35D8-2443-45F1-9D11-4E8D6D8D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45C3-E479-4459-952E-D6A2AA4C4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CBE3-DBE0-42F9-A897-FAC105FE1613}" type="datetimeFigureOut">
              <a:rPr lang="en-AU" smtClean="0"/>
              <a:t>11/09/2019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4E38-4669-4075-A8BC-B84EDEF6D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E20F-3D04-43A5-A288-0F815A2E1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156-BE77-4362-9C3F-2BE9B1638E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4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D3E47-8492-4777-B354-CC403CC27B9E}"/>
              </a:ext>
            </a:extLst>
          </p:cNvPr>
          <p:cNvSpPr txBox="1"/>
          <p:nvPr/>
        </p:nvSpPr>
        <p:spPr>
          <a:xfrm>
            <a:off x="72006" y="116632"/>
            <a:ext cx="11989697" cy="619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AU" dirty="0"/>
              <a:t>Early Market Research </a:t>
            </a:r>
          </a:p>
          <a:p>
            <a:pPr algn="ctr"/>
            <a:r>
              <a:rPr lang="en-AU" dirty="0"/>
              <a:t>[</a:t>
            </a:r>
            <a:r>
              <a:rPr lang="en-AU" i="1" dirty="0">
                <a:highlight>
                  <a:srgbClr val="FFFF00"/>
                </a:highlight>
              </a:rPr>
              <a:t>Agency</a:t>
            </a:r>
            <a:r>
              <a:rPr lang="en-AU" dirty="0"/>
              <a:t>] / [</a:t>
            </a:r>
            <a:r>
              <a:rPr lang="en-AU" i="1" dirty="0">
                <a:highlight>
                  <a:srgbClr val="FFFF00"/>
                </a:highlight>
              </a:rPr>
              <a:t>Project</a:t>
            </a:r>
            <a:r>
              <a:rPr lang="en-AU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3B9F-C6D7-4AE0-864C-B6149D1A24F7}"/>
              </a:ext>
            </a:extLst>
          </p:cNvPr>
          <p:cNvSpPr txBox="1"/>
          <p:nvPr/>
        </p:nvSpPr>
        <p:spPr>
          <a:xfrm>
            <a:off x="5772586" y="1727800"/>
            <a:ext cx="5880637" cy="3970318"/>
          </a:xfrm>
          <a:prstGeom prst="rect">
            <a:avLst/>
          </a:prstGeom>
          <a:ln cap="rnd">
            <a:noFill/>
            <a:rou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tx1"/>
                </a:solidFill>
              </a:rPr>
              <a:t>Drivers for this early market research 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i="1" dirty="0">
                <a:solidFill>
                  <a:schemeClr val="tx1"/>
                </a:solidFill>
                <a:highlight>
                  <a:srgbClr val="FFFF00"/>
                </a:highlight>
              </a:rPr>
              <a:t>[Insert bullet points / text]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73EDC-A43B-4802-9161-69345F4333E0}"/>
              </a:ext>
            </a:extLst>
          </p:cNvPr>
          <p:cNvSpPr/>
          <p:nvPr/>
        </p:nvSpPr>
        <p:spPr>
          <a:xfrm>
            <a:off x="72007" y="960606"/>
            <a:ext cx="11989696" cy="543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AU" sz="1400" b="1" i="1" dirty="0">
                <a:solidFill>
                  <a:schemeClr val="tx2"/>
                </a:solidFill>
              </a:rPr>
              <a:t>The </a:t>
            </a:r>
            <a:r>
              <a:rPr lang="en-AU" sz="1400" b="1" i="1" dirty="0">
                <a:solidFill>
                  <a:schemeClr val="tx2"/>
                </a:solidFill>
                <a:highlight>
                  <a:srgbClr val="FFFF00"/>
                </a:highlight>
              </a:rPr>
              <a:t>[insert government agency] </a:t>
            </a:r>
            <a:r>
              <a:rPr lang="en-AU" sz="1400" b="1" i="1" dirty="0">
                <a:solidFill>
                  <a:schemeClr val="tx2"/>
                </a:solidFill>
              </a:rPr>
              <a:t>is conducting an early market research activity to inform its </a:t>
            </a:r>
            <a:r>
              <a:rPr lang="en-AU" sz="1400" b="1" i="1" dirty="0">
                <a:solidFill>
                  <a:schemeClr val="tx2"/>
                </a:solidFill>
                <a:highlight>
                  <a:srgbClr val="FFFF00"/>
                </a:highlight>
              </a:rPr>
              <a:t>[insert project name] </a:t>
            </a:r>
            <a:r>
              <a:rPr lang="en-AU" sz="1400" b="1" i="1" dirty="0">
                <a:solidFill>
                  <a:schemeClr val="tx2"/>
                </a:solidFill>
              </a:rPr>
              <a:t>solution and satisfy the </a:t>
            </a:r>
            <a:r>
              <a:rPr lang="en-AU" sz="1400" b="1" i="1" dirty="0">
                <a:solidFill>
                  <a:schemeClr val="tx2"/>
                </a:solidFill>
                <a:highlight>
                  <a:srgbClr val="FFFF00"/>
                </a:highlight>
              </a:rPr>
              <a:t>[insert government agency] </a:t>
            </a:r>
            <a:r>
              <a:rPr lang="en-AU" sz="1400" b="1" i="1" dirty="0">
                <a:solidFill>
                  <a:schemeClr val="tx2"/>
                </a:solidFill>
              </a:rPr>
              <a:t>requirements.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4635548-BCEB-42F1-9ACA-1EBA078EB8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905633"/>
              </p:ext>
            </p:extLst>
          </p:nvPr>
        </p:nvGraphicFramePr>
        <p:xfrm>
          <a:off x="393112" y="1670009"/>
          <a:ext cx="4824536" cy="412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2C4B1F-E53D-414B-92AB-92AA4393F904}"/>
              </a:ext>
            </a:extLst>
          </p:cNvPr>
          <p:cNvSpPr txBox="1"/>
          <p:nvPr/>
        </p:nvSpPr>
        <p:spPr>
          <a:xfrm>
            <a:off x="809698" y="3561168"/>
            <a:ext cx="417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The intent of this early market research is to….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CFBE8D-BB3D-4360-91C1-D6EA18FFC511}"/>
              </a:ext>
            </a:extLst>
          </p:cNvPr>
          <p:cNvGrpSpPr/>
          <p:nvPr/>
        </p:nvGrpSpPr>
        <p:grpSpPr>
          <a:xfrm>
            <a:off x="393112" y="6021288"/>
            <a:ext cx="11522009" cy="830997"/>
            <a:chOff x="467544" y="6021288"/>
            <a:chExt cx="8352928" cy="83099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DA36C3-B695-49DD-B477-408E8C3B4A4A}"/>
                </a:ext>
              </a:extLst>
            </p:cNvPr>
            <p:cNvSpPr/>
            <p:nvPr/>
          </p:nvSpPr>
          <p:spPr>
            <a:xfrm>
              <a:off x="467544" y="6033482"/>
              <a:ext cx="8352928" cy="707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4240C9-4FB8-4596-8D4A-C1EC2856C882}"/>
                </a:ext>
              </a:extLst>
            </p:cNvPr>
            <p:cNvSpPr txBox="1"/>
            <p:nvPr/>
          </p:nvSpPr>
          <p:spPr>
            <a:xfrm>
              <a:off x="4716016" y="60212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AU" sz="1000"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000" dirty="0">
                  <a:solidFill>
                    <a:schemeClr val="bg1"/>
                  </a:solidFill>
                </a:rPr>
                <a:t>Budget available to the </a:t>
              </a:r>
              <a:r>
                <a:rPr lang="en-AU" sz="1000" dirty="0">
                  <a:highlight>
                    <a:srgbClr val="FFFF00"/>
                  </a:highlight>
                </a:rPr>
                <a:t>[</a:t>
              </a:r>
              <a:r>
                <a:rPr lang="en-AU" sz="1000" i="1" dirty="0">
                  <a:highlight>
                    <a:srgbClr val="FFFF00"/>
                  </a:highlight>
                </a:rPr>
                <a:t>insert agency]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AU" sz="1000" dirty="0">
                  <a:solidFill>
                    <a:schemeClr val="bg1"/>
                  </a:solidFill>
                </a:rPr>
                <a:t>Detailed  </a:t>
              </a:r>
              <a:r>
                <a:rPr lang="en-AU" sz="1000" dirty="0">
                  <a:highlight>
                    <a:srgbClr val="FFFF00"/>
                  </a:highlight>
                </a:rPr>
                <a:t>[</a:t>
              </a:r>
              <a:r>
                <a:rPr lang="en-AU" sz="1000" i="1" dirty="0">
                  <a:highlight>
                    <a:srgbClr val="FFFF00"/>
                  </a:highlight>
                </a:rPr>
                <a:t>insert agency]</a:t>
              </a:r>
              <a:r>
                <a:rPr lang="en-AU" sz="1000" dirty="0">
                  <a:solidFill>
                    <a:schemeClr val="bg1"/>
                  </a:solidFill>
                </a:rPr>
                <a:t> business processes</a:t>
              </a:r>
            </a:p>
            <a:p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7453EA-A269-4F5C-90DC-2861871C5E90}"/>
                </a:ext>
              </a:extLst>
            </p:cNvPr>
            <p:cNvSpPr/>
            <p:nvPr/>
          </p:nvSpPr>
          <p:spPr>
            <a:xfrm>
              <a:off x="539552" y="6105490"/>
              <a:ext cx="403244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000" dirty="0">
                  <a:solidFill>
                    <a:schemeClr val="bg1"/>
                  </a:solidFill>
                </a:rPr>
                <a:t>N.B. Conditions of participation executed by early market research participants will govern this activity and the following items of potential interest for discussion are strictly off limits:</a:t>
              </a:r>
              <a:br>
                <a:rPr lang="en-AU" sz="1000" dirty="0">
                  <a:solidFill>
                    <a:schemeClr val="bg1"/>
                  </a:solidFill>
                </a:rPr>
              </a:br>
              <a:endParaRPr lang="en-AU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683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B6A77-46D8-4AEC-A875-17E2CA6B5C6F}"/>
              </a:ext>
            </a:extLst>
          </p:cNvPr>
          <p:cNvSpPr/>
          <p:nvPr/>
        </p:nvSpPr>
        <p:spPr>
          <a:xfrm>
            <a:off x="186777" y="921664"/>
            <a:ext cx="11718208" cy="576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6922-4A99-4400-8309-CDDE36483B4C}"/>
              </a:ext>
            </a:extLst>
          </p:cNvPr>
          <p:cNvSpPr txBox="1"/>
          <p:nvPr/>
        </p:nvSpPr>
        <p:spPr>
          <a:xfrm>
            <a:off x="287015" y="1375349"/>
            <a:ext cx="11355880" cy="206649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  <a:latin typeface="+mj-lt"/>
              </a:rPr>
              <a:t>[</a:t>
            </a:r>
            <a:r>
              <a:rPr lang="en-AU" sz="1000" i="1" dirty="0">
                <a:highlight>
                  <a:srgbClr val="FFFF00"/>
                </a:highlight>
                <a:latin typeface="+mj-lt"/>
              </a:rPr>
              <a:t>Insert overview … </a:t>
            </a:r>
            <a:r>
              <a:rPr lang="en-AU" sz="1000" dirty="0">
                <a:highlight>
                  <a:srgbClr val="FFFF00"/>
                </a:highlight>
                <a:latin typeface="+mj-lt"/>
              </a:rPr>
              <a:t>] </a:t>
            </a:r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3E3A-8A52-4466-B533-3A118667FDA1}"/>
              </a:ext>
            </a:extLst>
          </p:cNvPr>
          <p:cNvSpPr/>
          <p:nvPr/>
        </p:nvSpPr>
        <p:spPr>
          <a:xfrm>
            <a:off x="209787" y="3672971"/>
            <a:ext cx="1165825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Insert Heading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01A68-B12B-49FB-867A-71A143180E87}"/>
              </a:ext>
            </a:extLst>
          </p:cNvPr>
          <p:cNvSpPr txBox="1"/>
          <p:nvPr/>
        </p:nvSpPr>
        <p:spPr>
          <a:xfrm>
            <a:off x="287014" y="3923581"/>
            <a:ext cx="11355879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additional information  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F816B-B19D-4F2B-BD2D-66471DE6A5E3}"/>
              </a:ext>
            </a:extLst>
          </p:cNvPr>
          <p:cNvCxnSpPr/>
          <p:nvPr/>
        </p:nvCxnSpPr>
        <p:spPr>
          <a:xfrm flipV="1">
            <a:off x="5709805" y="519366"/>
            <a:ext cx="111967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AA63C-69F4-4113-9B54-88EC1C69FF6D}"/>
              </a:ext>
            </a:extLst>
          </p:cNvPr>
          <p:cNvCxnSpPr/>
          <p:nvPr/>
        </p:nvCxnSpPr>
        <p:spPr>
          <a:xfrm>
            <a:off x="2460750" y="519365"/>
            <a:ext cx="977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98AE44D6-3937-4A3D-BD8B-0E6F3A6B011E}"/>
              </a:ext>
            </a:extLst>
          </p:cNvPr>
          <p:cNvSpPr txBox="1">
            <a:spLocks/>
          </p:cNvSpPr>
          <p:nvPr/>
        </p:nvSpPr>
        <p:spPr>
          <a:xfrm>
            <a:off x="3129559" y="292868"/>
            <a:ext cx="2911180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>
            <a:lvl1pPr algn="l" defTabSz="128016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AU" sz="1800" dirty="0"/>
              <a:t>Overview: </a:t>
            </a:r>
            <a:br>
              <a:rPr lang="en-AU" sz="1800" dirty="0"/>
            </a:br>
            <a:r>
              <a:rPr lang="en-AU" sz="1800" dirty="0"/>
              <a:t>&lt;Project&gt; in the ATO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BC42A-2452-4705-A6E4-6D40AD88C771}"/>
              </a:ext>
            </a:extLst>
          </p:cNvPr>
          <p:cNvSpPr txBox="1"/>
          <p:nvPr/>
        </p:nvSpPr>
        <p:spPr>
          <a:xfrm>
            <a:off x="198637" y="1037454"/>
            <a:ext cx="3000375" cy="281387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400" b="1" dirty="0"/>
              <a:t>[</a:t>
            </a:r>
            <a:r>
              <a:rPr lang="en-AU" sz="1400" b="1" i="1" dirty="0">
                <a:highlight>
                  <a:srgbClr val="FFFF00"/>
                </a:highlight>
              </a:rPr>
              <a:t>Insert project name</a:t>
            </a:r>
            <a:r>
              <a:rPr lang="en-AU" sz="1400" b="1" dirty="0"/>
              <a:t>]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75401-DC05-4D97-A1FF-413C35197958}"/>
              </a:ext>
            </a:extLst>
          </p:cNvPr>
          <p:cNvSpPr txBox="1"/>
          <p:nvPr/>
        </p:nvSpPr>
        <p:spPr>
          <a:xfrm>
            <a:off x="179511" y="159604"/>
            <a:ext cx="11742589" cy="619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AU" dirty="0"/>
              <a:t>Overview </a:t>
            </a:r>
          </a:p>
          <a:p>
            <a:pPr algn="ctr"/>
            <a:r>
              <a:rPr lang="en-AU" dirty="0"/>
              <a:t>[Agency] / [Project]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1F0B08-C753-4225-946D-2258B2E6B0A7}"/>
              </a:ext>
            </a:extLst>
          </p:cNvPr>
          <p:cNvSpPr/>
          <p:nvPr/>
        </p:nvSpPr>
        <p:spPr>
          <a:xfrm>
            <a:off x="322231" y="5143985"/>
            <a:ext cx="1165825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Insert Heading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E6CED-8F05-4764-9917-0C1903025CC1}"/>
              </a:ext>
            </a:extLst>
          </p:cNvPr>
          <p:cNvSpPr txBox="1"/>
          <p:nvPr/>
        </p:nvSpPr>
        <p:spPr>
          <a:xfrm>
            <a:off x="323527" y="5394595"/>
            <a:ext cx="11355879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additional information  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32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B6A77-46D8-4AEC-A875-17E2CA6B5C6F}"/>
              </a:ext>
            </a:extLst>
          </p:cNvPr>
          <p:cNvSpPr/>
          <p:nvPr/>
        </p:nvSpPr>
        <p:spPr>
          <a:xfrm>
            <a:off x="186777" y="921664"/>
            <a:ext cx="11718208" cy="576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6922-4A99-4400-8309-CDDE36483B4C}"/>
              </a:ext>
            </a:extLst>
          </p:cNvPr>
          <p:cNvSpPr txBox="1"/>
          <p:nvPr/>
        </p:nvSpPr>
        <p:spPr>
          <a:xfrm>
            <a:off x="287015" y="1375349"/>
            <a:ext cx="11355880" cy="206649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  <a:latin typeface="+mj-lt"/>
              </a:rPr>
              <a:t>[</a:t>
            </a:r>
            <a:r>
              <a:rPr lang="en-AU" sz="1000" i="1" dirty="0">
                <a:highlight>
                  <a:srgbClr val="FFFF00"/>
                </a:highlight>
                <a:latin typeface="+mj-lt"/>
              </a:rPr>
              <a:t>Insert overview … </a:t>
            </a:r>
            <a:r>
              <a:rPr lang="en-AU" sz="1000" dirty="0">
                <a:highlight>
                  <a:srgbClr val="FFFF00"/>
                </a:highlight>
                <a:latin typeface="+mj-lt"/>
              </a:rPr>
              <a:t>] </a:t>
            </a:r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3E3A-8A52-4466-B533-3A118667FDA1}"/>
              </a:ext>
            </a:extLst>
          </p:cNvPr>
          <p:cNvSpPr/>
          <p:nvPr/>
        </p:nvSpPr>
        <p:spPr>
          <a:xfrm>
            <a:off x="209787" y="3672971"/>
            <a:ext cx="1165825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Insert Heading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01A68-B12B-49FB-867A-71A143180E87}"/>
              </a:ext>
            </a:extLst>
          </p:cNvPr>
          <p:cNvSpPr txBox="1"/>
          <p:nvPr/>
        </p:nvSpPr>
        <p:spPr>
          <a:xfrm>
            <a:off x="287014" y="3923581"/>
            <a:ext cx="11355879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additional information  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F816B-B19D-4F2B-BD2D-66471DE6A5E3}"/>
              </a:ext>
            </a:extLst>
          </p:cNvPr>
          <p:cNvCxnSpPr/>
          <p:nvPr/>
        </p:nvCxnSpPr>
        <p:spPr>
          <a:xfrm flipV="1">
            <a:off x="5709805" y="519366"/>
            <a:ext cx="111967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AA63C-69F4-4113-9B54-88EC1C69FF6D}"/>
              </a:ext>
            </a:extLst>
          </p:cNvPr>
          <p:cNvCxnSpPr/>
          <p:nvPr/>
        </p:nvCxnSpPr>
        <p:spPr>
          <a:xfrm>
            <a:off x="2460750" y="519365"/>
            <a:ext cx="977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98AE44D6-3937-4A3D-BD8B-0E6F3A6B011E}"/>
              </a:ext>
            </a:extLst>
          </p:cNvPr>
          <p:cNvSpPr txBox="1">
            <a:spLocks/>
          </p:cNvSpPr>
          <p:nvPr/>
        </p:nvSpPr>
        <p:spPr>
          <a:xfrm>
            <a:off x="3129559" y="292868"/>
            <a:ext cx="2911180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>
            <a:lvl1pPr algn="l" defTabSz="128016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AU" sz="1800" dirty="0"/>
              <a:t>Overview: </a:t>
            </a:r>
            <a:br>
              <a:rPr lang="en-AU" sz="1800" dirty="0"/>
            </a:br>
            <a:r>
              <a:rPr lang="en-AU" sz="1800" dirty="0"/>
              <a:t>&lt;Project&gt; in the ATO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BC42A-2452-4705-A6E4-6D40AD88C771}"/>
              </a:ext>
            </a:extLst>
          </p:cNvPr>
          <p:cNvSpPr txBox="1"/>
          <p:nvPr/>
        </p:nvSpPr>
        <p:spPr>
          <a:xfrm>
            <a:off x="198637" y="1037454"/>
            <a:ext cx="3000375" cy="281387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400" b="1" dirty="0"/>
              <a:t>[</a:t>
            </a:r>
            <a:r>
              <a:rPr lang="en-AU" sz="1400" b="1" i="1" dirty="0">
                <a:highlight>
                  <a:srgbClr val="FFFF00"/>
                </a:highlight>
              </a:rPr>
              <a:t>Insert project name</a:t>
            </a:r>
            <a:r>
              <a:rPr lang="en-AU" sz="1400" b="1" dirty="0"/>
              <a:t>]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75401-DC05-4D97-A1FF-413C35197958}"/>
              </a:ext>
            </a:extLst>
          </p:cNvPr>
          <p:cNvSpPr txBox="1"/>
          <p:nvPr/>
        </p:nvSpPr>
        <p:spPr>
          <a:xfrm>
            <a:off x="179511" y="159604"/>
            <a:ext cx="11742589" cy="619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AU" dirty="0"/>
              <a:t>Current state</a:t>
            </a:r>
          </a:p>
          <a:p>
            <a:pPr algn="ctr"/>
            <a:r>
              <a:rPr lang="en-AU" dirty="0"/>
              <a:t>[Agency] / [Project]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1F0B08-C753-4225-946D-2258B2E6B0A7}"/>
              </a:ext>
            </a:extLst>
          </p:cNvPr>
          <p:cNvSpPr/>
          <p:nvPr/>
        </p:nvSpPr>
        <p:spPr>
          <a:xfrm>
            <a:off x="322231" y="5143985"/>
            <a:ext cx="1165825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Insert Heading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E6CED-8F05-4764-9917-0C1903025CC1}"/>
              </a:ext>
            </a:extLst>
          </p:cNvPr>
          <p:cNvSpPr txBox="1"/>
          <p:nvPr/>
        </p:nvSpPr>
        <p:spPr>
          <a:xfrm>
            <a:off x="323527" y="5394595"/>
            <a:ext cx="11355879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additional information  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16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FB6A77-46D8-4AEC-A875-17E2CA6B5C6F}"/>
              </a:ext>
            </a:extLst>
          </p:cNvPr>
          <p:cNvSpPr/>
          <p:nvPr/>
        </p:nvSpPr>
        <p:spPr>
          <a:xfrm>
            <a:off x="186777" y="921664"/>
            <a:ext cx="11718208" cy="5762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D6922-4A99-4400-8309-CDDE36483B4C}"/>
              </a:ext>
            </a:extLst>
          </p:cNvPr>
          <p:cNvSpPr txBox="1"/>
          <p:nvPr/>
        </p:nvSpPr>
        <p:spPr>
          <a:xfrm>
            <a:off x="287015" y="1375349"/>
            <a:ext cx="11355880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  <a:latin typeface="+mj-lt"/>
              </a:rPr>
              <a:t>[</a:t>
            </a:r>
            <a:r>
              <a:rPr lang="en-AU" sz="1000" i="1" dirty="0">
                <a:highlight>
                  <a:srgbClr val="FFFF00"/>
                </a:highlight>
                <a:latin typeface="+mj-lt"/>
              </a:rPr>
              <a:t>Insert overview … </a:t>
            </a:r>
            <a:r>
              <a:rPr lang="en-AU" sz="1000" dirty="0">
                <a:highlight>
                  <a:srgbClr val="FFFF00"/>
                </a:highlight>
                <a:latin typeface="+mj-lt"/>
              </a:rPr>
              <a:t>] </a:t>
            </a:r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  <a:p>
            <a:endParaRPr lang="en-AU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63E3A-8A52-4466-B533-3A118667FDA1}"/>
              </a:ext>
            </a:extLst>
          </p:cNvPr>
          <p:cNvSpPr/>
          <p:nvPr/>
        </p:nvSpPr>
        <p:spPr>
          <a:xfrm>
            <a:off x="226885" y="2565581"/>
            <a:ext cx="997253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Pain point 1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01A68-B12B-49FB-867A-71A143180E87}"/>
              </a:ext>
            </a:extLst>
          </p:cNvPr>
          <p:cNvSpPr txBox="1"/>
          <p:nvPr/>
        </p:nvSpPr>
        <p:spPr>
          <a:xfrm>
            <a:off x="287015" y="2934363"/>
            <a:ext cx="5482920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text…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F816B-B19D-4F2B-BD2D-66471DE6A5E3}"/>
              </a:ext>
            </a:extLst>
          </p:cNvPr>
          <p:cNvCxnSpPr/>
          <p:nvPr/>
        </p:nvCxnSpPr>
        <p:spPr>
          <a:xfrm flipV="1">
            <a:off x="5709805" y="519366"/>
            <a:ext cx="111967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AA63C-69F4-4113-9B54-88EC1C69FF6D}"/>
              </a:ext>
            </a:extLst>
          </p:cNvPr>
          <p:cNvCxnSpPr/>
          <p:nvPr/>
        </p:nvCxnSpPr>
        <p:spPr>
          <a:xfrm>
            <a:off x="2460750" y="519365"/>
            <a:ext cx="977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98AE44D6-3937-4A3D-BD8B-0E6F3A6B011E}"/>
              </a:ext>
            </a:extLst>
          </p:cNvPr>
          <p:cNvSpPr txBox="1">
            <a:spLocks/>
          </p:cNvSpPr>
          <p:nvPr/>
        </p:nvSpPr>
        <p:spPr>
          <a:xfrm>
            <a:off x="3129559" y="292868"/>
            <a:ext cx="2911180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>
            <a:lvl1pPr algn="l" defTabSz="128016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AU" sz="1800" dirty="0"/>
              <a:t>Overview: </a:t>
            </a:r>
            <a:br>
              <a:rPr lang="en-AU" sz="1800" dirty="0"/>
            </a:br>
            <a:r>
              <a:rPr lang="en-AU" sz="1800" dirty="0"/>
              <a:t>&lt;Project&gt; in the ATO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BC42A-2452-4705-A6E4-6D40AD88C771}"/>
              </a:ext>
            </a:extLst>
          </p:cNvPr>
          <p:cNvSpPr txBox="1"/>
          <p:nvPr/>
        </p:nvSpPr>
        <p:spPr>
          <a:xfrm>
            <a:off x="198637" y="1037454"/>
            <a:ext cx="3000375" cy="281387"/>
          </a:xfrm>
          <a:prstGeom prst="rect">
            <a:avLst/>
          </a:prstGeom>
          <a:noFill/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400" b="1" dirty="0"/>
              <a:t>[</a:t>
            </a:r>
            <a:r>
              <a:rPr lang="en-AU" sz="1400" b="1" i="1" dirty="0">
                <a:highlight>
                  <a:srgbClr val="FFFF00"/>
                </a:highlight>
              </a:rPr>
              <a:t>Insert project name</a:t>
            </a:r>
            <a:r>
              <a:rPr lang="en-AU" sz="1400" b="1" dirty="0"/>
              <a:t>]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75401-DC05-4D97-A1FF-413C35197958}"/>
              </a:ext>
            </a:extLst>
          </p:cNvPr>
          <p:cNvSpPr txBox="1"/>
          <p:nvPr/>
        </p:nvSpPr>
        <p:spPr>
          <a:xfrm>
            <a:off x="179511" y="159604"/>
            <a:ext cx="11742589" cy="619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AU" dirty="0"/>
              <a:t>Pain points</a:t>
            </a:r>
          </a:p>
          <a:p>
            <a:pPr algn="ctr"/>
            <a:r>
              <a:rPr lang="en-AU" dirty="0"/>
              <a:t>[Agency] / [Project]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4D754-6F3A-4ABC-9BAB-4BB1EAF88007}"/>
              </a:ext>
            </a:extLst>
          </p:cNvPr>
          <p:cNvSpPr/>
          <p:nvPr/>
        </p:nvSpPr>
        <p:spPr>
          <a:xfrm>
            <a:off x="6173909" y="2573492"/>
            <a:ext cx="997253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Pain point 2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45BF6-8C41-423E-AFA4-07A5AD6B04C5}"/>
              </a:ext>
            </a:extLst>
          </p:cNvPr>
          <p:cNvSpPr txBox="1"/>
          <p:nvPr/>
        </p:nvSpPr>
        <p:spPr>
          <a:xfrm>
            <a:off x="6173909" y="2934362"/>
            <a:ext cx="5468986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text…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7AD73-4762-4C12-9D3A-415041311DA9}"/>
              </a:ext>
            </a:extLst>
          </p:cNvPr>
          <p:cNvSpPr/>
          <p:nvPr/>
        </p:nvSpPr>
        <p:spPr>
          <a:xfrm>
            <a:off x="226884" y="4214881"/>
            <a:ext cx="997253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Pain point 3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E510EF-3D2E-4589-B5A8-2816EEB54764}"/>
              </a:ext>
            </a:extLst>
          </p:cNvPr>
          <p:cNvSpPr txBox="1"/>
          <p:nvPr/>
        </p:nvSpPr>
        <p:spPr>
          <a:xfrm>
            <a:off x="226885" y="4520543"/>
            <a:ext cx="5482920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text…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52DC06-3E7B-4722-A542-3AFD42155382}"/>
              </a:ext>
            </a:extLst>
          </p:cNvPr>
          <p:cNvSpPr/>
          <p:nvPr/>
        </p:nvSpPr>
        <p:spPr>
          <a:xfrm>
            <a:off x="6173909" y="4214881"/>
            <a:ext cx="997253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Pain point 4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58F52-AD19-4AD0-AF3E-B63CAF01799A}"/>
              </a:ext>
            </a:extLst>
          </p:cNvPr>
          <p:cNvSpPr txBox="1"/>
          <p:nvPr/>
        </p:nvSpPr>
        <p:spPr>
          <a:xfrm>
            <a:off x="6173909" y="4549601"/>
            <a:ext cx="5468986" cy="989273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text…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18E84A-BA11-43CB-8CD7-DB459CFC0966}"/>
              </a:ext>
            </a:extLst>
          </p:cNvPr>
          <p:cNvSpPr/>
          <p:nvPr/>
        </p:nvSpPr>
        <p:spPr>
          <a:xfrm>
            <a:off x="238909" y="5659190"/>
            <a:ext cx="841377" cy="250610"/>
          </a:xfrm>
          <a:prstGeom prst="rect">
            <a:avLst/>
          </a:prstGeom>
        </p:spPr>
        <p:txBody>
          <a:bodyPr wrap="none" lIns="65306" tIns="32653" rIns="65306" bIns="32653">
            <a:spAutoFit/>
          </a:bodyPr>
          <a:lstStyle/>
          <a:p>
            <a:r>
              <a:rPr lang="en-AU" sz="1200" b="1" dirty="0"/>
              <a:t>[</a:t>
            </a:r>
            <a:r>
              <a:rPr lang="en-AU" sz="1200" b="1" i="1" dirty="0">
                <a:highlight>
                  <a:srgbClr val="FFFF00"/>
                </a:highlight>
              </a:rPr>
              <a:t>Summary</a:t>
            </a:r>
            <a:r>
              <a:rPr lang="en-AU" sz="1200" b="1" dirty="0"/>
              <a:t>]</a:t>
            </a:r>
            <a:endParaRPr lang="en-A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64F7CC-A884-4B87-8C7F-C3ADA405E6AF}"/>
              </a:ext>
            </a:extLst>
          </p:cNvPr>
          <p:cNvSpPr txBox="1"/>
          <p:nvPr/>
        </p:nvSpPr>
        <p:spPr>
          <a:xfrm>
            <a:off x="226885" y="5986261"/>
            <a:ext cx="11416010" cy="527609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65306" tIns="32653" rIns="65306" bIns="32653" rtlCol="0">
            <a:spAutoFit/>
          </a:bodyPr>
          <a:lstStyle/>
          <a:p>
            <a:r>
              <a:rPr lang="en-AU" sz="1000" dirty="0">
                <a:highlight>
                  <a:srgbClr val="FFFF00"/>
                </a:highlight>
              </a:rPr>
              <a:t>[</a:t>
            </a:r>
            <a:r>
              <a:rPr lang="en-AU" sz="1000" i="1" dirty="0">
                <a:highlight>
                  <a:srgbClr val="FFFF00"/>
                </a:highlight>
              </a:rPr>
              <a:t>Insert text… </a:t>
            </a:r>
            <a:r>
              <a:rPr lang="en-AU" sz="1000" dirty="0">
                <a:highlight>
                  <a:srgbClr val="FFFF00"/>
                </a:highlight>
              </a:rPr>
              <a:t>]</a:t>
            </a:r>
          </a:p>
          <a:p>
            <a:endParaRPr lang="en-AU" sz="1000" dirty="0">
              <a:highlight>
                <a:srgbClr val="FFFF00"/>
              </a:highlight>
            </a:endParaRPr>
          </a:p>
          <a:p>
            <a:r>
              <a:rPr lang="en-AU" sz="1000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01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62B13D1C-BCC3-4BF5-8ED4-6E993FE31D97}"/>
              </a:ext>
            </a:extLst>
          </p:cNvPr>
          <p:cNvSpPr/>
          <p:nvPr/>
        </p:nvSpPr>
        <p:spPr>
          <a:xfrm>
            <a:off x="8332986" y="877525"/>
            <a:ext cx="3536297" cy="5761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AU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4464E2B-EA81-482D-BBF8-F6EDBD2BB91E}"/>
              </a:ext>
            </a:extLst>
          </p:cNvPr>
          <p:cNvSpPr/>
          <p:nvPr/>
        </p:nvSpPr>
        <p:spPr>
          <a:xfrm>
            <a:off x="4116788" y="877526"/>
            <a:ext cx="3889093" cy="5761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FF816B-B19D-4F2B-BD2D-66471DE6A5E3}"/>
              </a:ext>
            </a:extLst>
          </p:cNvPr>
          <p:cNvCxnSpPr/>
          <p:nvPr/>
        </p:nvCxnSpPr>
        <p:spPr>
          <a:xfrm flipV="1">
            <a:off x="5709805" y="519366"/>
            <a:ext cx="1119674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AA63C-69F4-4113-9B54-88EC1C69FF6D}"/>
              </a:ext>
            </a:extLst>
          </p:cNvPr>
          <p:cNvCxnSpPr/>
          <p:nvPr/>
        </p:nvCxnSpPr>
        <p:spPr>
          <a:xfrm>
            <a:off x="2460750" y="519365"/>
            <a:ext cx="97725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5">
            <a:extLst>
              <a:ext uri="{FF2B5EF4-FFF2-40B4-BE49-F238E27FC236}">
                <a16:creationId xmlns:a16="http://schemas.microsoft.com/office/drawing/2014/main" id="{98AE44D6-3937-4A3D-BD8B-0E6F3A6B011E}"/>
              </a:ext>
            </a:extLst>
          </p:cNvPr>
          <p:cNvSpPr txBox="1">
            <a:spLocks/>
          </p:cNvSpPr>
          <p:nvPr/>
        </p:nvSpPr>
        <p:spPr>
          <a:xfrm>
            <a:off x="3129559" y="292868"/>
            <a:ext cx="2911180" cy="5539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 anchorCtr="0">
            <a:spAutoFit/>
          </a:bodyPr>
          <a:lstStyle>
            <a:lvl1pPr algn="l" defTabSz="128016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AU" sz="1800" dirty="0"/>
              <a:t>Overview: </a:t>
            </a:r>
            <a:br>
              <a:rPr lang="en-AU" sz="1800" dirty="0"/>
            </a:br>
            <a:r>
              <a:rPr lang="en-AU" sz="1800" dirty="0"/>
              <a:t>&lt;Project&gt; in the ATO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75401-DC05-4D97-A1FF-413C35197958}"/>
              </a:ext>
            </a:extLst>
          </p:cNvPr>
          <p:cNvSpPr txBox="1"/>
          <p:nvPr/>
        </p:nvSpPr>
        <p:spPr>
          <a:xfrm>
            <a:off x="179511" y="159604"/>
            <a:ext cx="11742589" cy="619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5306" tIns="32653" rIns="65306" bIns="32653" rtlCol="0">
            <a:spAutoFit/>
          </a:bodyPr>
          <a:lstStyle/>
          <a:p>
            <a:pPr algn="ctr"/>
            <a:r>
              <a:rPr lang="en-AU" dirty="0"/>
              <a:t>Pain points</a:t>
            </a:r>
          </a:p>
          <a:p>
            <a:pPr algn="ctr"/>
            <a:r>
              <a:rPr lang="en-AU" dirty="0"/>
              <a:t>[Agency] / [Project]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89604-7D58-4C66-854B-F3B850ADF58F}"/>
              </a:ext>
            </a:extLst>
          </p:cNvPr>
          <p:cNvSpPr/>
          <p:nvPr/>
        </p:nvSpPr>
        <p:spPr>
          <a:xfrm>
            <a:off x="179511" y="879127"/>
            <a:ext cx="3610172" cy="5761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3D055-9A0A-4265-9170-EBCF70E3FDCB}"/>
              </a:ext>
            </a:extLst>
          </p:cNvPr>
          <p:cNvSpPr/>
          <p:nvPr/>
        </p:nvSpPr>
        <p:spPr>
          <a:xfrm>
            <a:off x="348887" y="1003918"/>
            <a:ext cx="2865120" cy="496831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r>
              <a:rPr lang="en-AU" sz="1400" b="1" dirty="0"/>
              <a:t>Persona 1</a:t>
            </a:r>
          </a:p>
          <a:p>
            <a:r>
              <a:rPr lang="en-AU" sz="1400" b="1" dirty="0"/>
              <a:t>[Insert position]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A9BDD4-39E6-403F-95C4-6B9C1A0EF735}"/>
              </a:ext>
            </a:extLst>
          </p:cNvPr>
          <p:cNvGrpSpPr/>
          <p:nvPr/>
        </p:nvGrpSpPr>
        <p:grpSpPr>
          <a:xfrm>
            <a:off x="444354" y="1625540"/>
            <a:ext cx="626569" cy="601612"/>
            <a:chOff x="893606" y="504948"/>
            <a:chExt cx="1822961" cy="16702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FE566E-F9C9-4121-A9EA-0B6C3A3E1E0D}"/>
                </a:ext>
              </a:extLst>
            </p:cNvPr>
            <p:cNvSpPr/>
            <p:nvPr/>
          </p:nvSpPr>
          <p:spPr>
            <a:xfrm>
              <a:off x="893606" y="504948"/>
              <a:ext cx="1822961" cy="16702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reeform 2331">
              <a:extLst>
                <a:ext uri="{FF2B5EF4-FFF2-40B4-BE49-F238E27FC236}">
                  <a16:creationId xmlns:a16="http://schemas.microsoft.com/office/drawing/2014/main" id="{A6C2641A-987F-462D-A5DC-1C7701D2A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763" y="1245671"/>
              <a:ext cx="267944" cy="851465"/>
            </a:xfrm>
            <a:custGeom>
              <a:avLst/>
              <a:gdLst>
                <a:gd name="T0" fmla="*/ 20 w 40"/>
                <a:gd name="T1" fmla="*/ 16 h 48"/>
                <a:gd name="T2" fmla="*/ 0 w 40"/>
                <a:gd name="T3" fmla="*/ 0 h 48"/>
                <a:gd name="T4" fmla="*/ 0 w 40"/>
                <a:gd name="T5" fmla="*/ 18 h 48"/>
                <a:gd name="T6" fmla="*/ 40 w 40"/>
                <a:gd name="T7" fmla="*/ 48 h 48"/>
                <a:gd name="T8" fmla="*/ 40 w 40"/>
                <a:gd name="T9" fmla="*/ 20 h 48"/>
                <a:gd name="T10" fmla="*/ 29 w 40"/>
                <a:gd name="T11" fmla="*/ 20 h 48"/>
                <a:gd name="T12" fmla="*/ 20 w 40"/>
                <a:gd name="T13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8">
                  <a:moveTo>
                    <a:pt x="20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48"/>
                    <a:pt x="40" y="48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6" y="20"/>
                    <a:pt x="23" y="19"/>
                    <a:pt x="20" y="16"/>
                  </a:cubicBezTo>
                  <a:close/>
                </a:path>
              </a:pathLst>
            </a:custGeom>
            <a:solidFill>
              <a:srgbClr val="C78E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2330">
              <a:extLst>
                <a:ext uri="{FF2B5EF4-FFF2-40B4-BE49-F238E27FC236}">
                  <a16:creationId xmlns:a16="http://schemas.microsoft.com/office/drawing/2014/main" id="{2BE166AF-8119-4EBD-A009-146E19420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6458" y="1245671"/>
              <a:ext cx="558219" cy="851465"/>
            </a:xfrm>
            <a:custGeom>
              <a:avLst/>
              <a:gdLst>
                <a:gd name="T0" fmla="*/ 51 w 80"/>
                <a:gd name="T1" fmla="*/ 20 h 48"/>
                <a:gd name="T2" fmla="*/ 40 w 80"/>
                <a:gd name="T3" fmla="*/ 20 h 48"/>
                <a:gd name="T4" fmla="*/ 29 w 80"/>
                <a:gd name="T5" fmla="*/ 20 h 48"/>
                <a:gd name="T6" fmla="*/ 20 w 80"/>
                <a:gd name="T7" fmla="*/ 16 h 48"/>
                <a:gd name="T8" fmla="*/ 0 w 80"/>
                <a:gd name="T9" fmla="*/ 0 h 48"/>
                <a:gd name="T10" fmla="*/ 0 w 80"/>
                <a:gd name="T11" fmla="*/ 18 h 48"/>
                <a:gd name="T12" fmla="*/ 40 w 80"/>
                <a:gd name="T13" fmla="*/ 48 h 48"/>
                <a:gd name="T14" fmla="*/ 80 w 80"/>
                <a:gd name="T15" fmla="*/ 18 h 48"/>
                <a:gd name="T16" fmla="*/ 80 w 80"/>
                <a:gd name="T17" fmla="*/ 0 h 48"/>
                <a:gd name="T18" fmla="*/ 60 w 80"/>
                <a:gd name="T19" fmla="*/ 16 h 48"/>
                <a:gd name="T20" fmla="*/ 51 w 80"/>
                <a:gd name="T2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8">
                  <a:moveTo>
                    <a:pt x="51" y="20"/>
                  </a:moveTo>
                  <a:cubicBezTo>
                    <a:pt x="40" y="20"/>
                    <a:pt x="40" y="20"/>
                    <a:pt x="40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6" y="20"/>
                    <a:pt x="23" y="19"/>
                    <a:pt x="2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48"/>
                    <a:pt x="40" y="48"/>
                  </a:cubicBezTo>
                  <a:cubicBezTo>
                    <a:pt x="80" y="48"/>
                    <a:pt x="80" y="18"/>
                    <a:pt x="80" y="18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7" y="19"/>
                    <a:pt x="54" y="20"/>
                    <a:pt x="51" y="20"/>
                  </a:cubicBezTo>
                  <a:close/>
                </a:path>
              </a:pathLst>
            </a:custGeom>
            <a:solidFill>
              <a:srgbClr val="BF86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3266">
              <a:extLst>
                <a:ext uri="{FF2B5EF4-FFF2-40B4-BE49-F238E27FC236}">
                  <a16:creationId xmlns:a16="http://schemas.microsoft.com/office/drawing/2014/main" id="{A219C9A6-03DF-46F3-A083-B895843FF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97" y="1619049"/>
              <a:ext cx="1418513" cy="543374"/>
            </a:xfrm>
            <a:custGeom>
              <a:avLst/>
              <a:gdLst>
                <a:gd name="T0" fmla="*/ 0 w 128"/>
                <a:gd name="T1" fmla="*/ 76 h 76"/>
                <a:gd name="T2" fmla="*/ 16 w 128"/>
                <a:gd name="T3" fmla="*/ 32 h 76"/>
                <a:gd name="T4" fmla="*/ 28 w 128"/>
                <a:gd name="T5" fmla="*/ 20 h 76"/>
                <a:gd name="T6" fmla="*/ 80 w 128"/>
                <a:gd name="T7" fmla="*/ 0 h 76"/>
                <a:gd name="T8" fmla="*/ 128 w 128"/>
                <a:gd name="T9" fmla="*/ 76 h 76"/>
                <a:gd name="T10" fmla="*/ 0 w 128"/>
                <a:gd name="T11" fmla="*/ 76 h 76"/>
                <a:gd name="connsiteX0" fmla="*/ 0 w 15801"/>
                <a:gd name="connsiteY0" fmla="*/ 10000 h 10000"/>
                <a:gd name="connsiteX1" fmla="*/ 1250 w 15801"/>
                <a:gd name="connsiteY1" fmla="*/ 4211 h 10000"/>
                <a:gd name="connsiteX2" fmla="*/ 2188 w 15801"/>
                <a:gd name="connsiteY2" fmla="*/ 2632 h 10000"/>
                <a:gd name="connsiteX3" fmla="*/ 6250 w 15801"/>
                <a:gd name="connsiteY3" fmla="*/ 0 h 10000"/>
                <a:gd name="connsiteX4" fmla="*/ 15801 w 15801"/>
                <a:gd name="connsiteY4" fmla="*/ 9754 h 10000"/>
                <a:gd name="connsiteX5" fmla="*/ 0 w 15801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01" h="10000">
                  <a:moveTo>
                    <a:pt x="0" y="10000"/>
                  </a:moveTo>
                  <a:lnTo>
                    <a:pt x="1250" y="4211"/>
                  </a:lnTo>
                  <a:cubicBezTo>
                    <a:pt x="1406" y="3553"/>
                    <a:pt x="1797" y="2895"/>
                    <a:pt x="2188" y="2632"/>
                  </a:cubicBezTo>
                  <a:lnTo>
                    <a:pt x="6250" y="0"/>
                  </a:lnTo>
                  <a:cubicBezTo>
                    <a:pt x="10000" y="10000"/>
                    <a:pt x="15801" y="9754"/>
                    <a:pt x="15801" y="9754"/>
                  </a:cubicBezTo>
                  <a:lnTo>
                    <a:pt x="0" y="10000"/>
                  </a:lnTo>
                  <a:close/>
                </a:path>
              </a:pathLst>
            </a:custGeom>
            <a:solidFill>
              <a:srgbClr val="9BB2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" name="Freeform 3267">
              <a:extLst>
                <a:ext uri="{FF2B5EF4-FFF2-40B4-BE49-F238E27FC236}">
                  <a16:creationId xmlns:a16="http://schemas.microsoft.com/office/drawing/2014/main" id="{42FE2133-60E1-4BEF-B1C6-9BFA5C309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669" y="1619049"/>
              <a:ext cx="1357550" cy="543374"/>
            </a:xfrm>
            <a:custGeom>
              <a:avLst/>
              <a:gdLst>
                <a:gd name="T0" fmla="*/ 128 w 128"/>
                <a:gd name="T1" fmla="*/ 76 h 76"/>
                <a:gd name="T2" fmla="*/ 112 w 128"/>
                <a:gd name="T3" fmla="*/ 32 h 76"/>
                <a:gd name="T4" fmla="*/ 100 w 128"/>
                <a:gd name="T5" fmla="*/ 20 h 76"/>
                <a:gd name="T6" fmla="*/ 48 w 128"/>
                <a:gd name="T7" fmla="*/ 0 h 76"/>
                <a:gd name="T8" fmla="*/ 0 w 128"/>
                <a:gd name="T9" fmla="*/ 76 h 76"/>
                <a:gd name="T10" fmla="*/ 128 w 128"/>
                <a:gd name="T11" fmla="*/ 76 h 76"/>
                <a:gd name="connsiteX0" fmla="*/ 14734 w 14734"/>
                <a:gd name="connsiteY0" fmla="*/ 10000 h 10000"/>
                <a:gd name="connsiteX1" fmla="*/ 13484 w 14734"/>
                <a:gd name="connsiteY1" fmla="*/ 4211 h 10000"/>
                <a:gd name="connsiteX2" fmla="*/ 12547 w 14734"/>
                <a:gd name="connsiteY2" fmla="*/ 2632 h 10000"/>
                <a:gd name="connsiteX3" fmla="*/ 8484 w 14734"/>
                <a:gd name="connsiteY3" fmla="*/ 0 h 10000"/>
                <a:gd name="connsiteX4" fmla="*/ 0 w 14734"/>
                <a:gd name="connsiteY4" fmla="*/ 9672 h 10000"/>
                <a:gd name="connsiteX5" fmla="*/ 14734 w 14734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34" h="10000">
                  <a:moveTo>
                    <a:pt x="14734" y="10000"/>
                  </a:moveTo>
                  <a:lnTo>
                    <a:pt x="13484" y="4211"/>
                  </a:lnTo>
                  <a:cubicBezTo>
                    <a:pt x="13328" y="3553"/>
                    <a:pt x="12937" y="2895"/>
                    <a:pt x="12547" y="2632"/>
                  </a:cubicBezTo>
                  <a:lnTo>
                    <a:pt x="8484" y="0"/>
                  </a:lnTo>
                  <a:cubicBezTo>
                    <a:pt x="4734" y="10000"/>
                    <a:pt x="0" y="9672"/>
                    <a:pt x="0" y="9672"/>
                  </a:cubicBezTo>
                  <a:lnTo>
                    <a:pt x="14734" y="10000"/>
                  </a:lnTo>
                  <a:close/>
                </a:path>
              </a:pathLst>
            </a:custGeom>
            <a:solidFill>
              <a:srgbClr val="9BB2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19748D-52B7-47D8-A7E7-176CDC2CD247}"/>
                </a:ext>
              </a:extLst>
            </p:cNvPr>
            <p:cNvGrpSpPr/>
            <p:nvPr/>
          </p:nvGrpSpPr>
          <p:grpSpPr>
            <a:xfrm>
              <a:off x="1354955" y="620688"/>
              <a:ext cx="878880" cy="1154877"/>
              <a:chOff x="1354955" y="620688"/>
              <a:chExt cx="878880" cy="1154877"/>
            </a:xfrm>
          </p:grpSpPr>
          <p:sp>
            <p:nvSpPr>
              <p:cNvPr id="37" name="Freeform 2330">
                <a:extLst>
                  <a:ext uri="{FF2B5EF4-FFF2-40B4-BE49-F238E27FC236}">
                    <a16:creationId xmlns:a16="http://schemas.microsoft.com/office/drawing/2014/main" id="{527B8702-A510-416A-88AB-F20936904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48" y="1475460"/>
                <a:ext cx="535910" cy="300105"/>
              </a:xfrm>
              <a:custGeom>
                <a:avLst/>
                <a:gdLst>
                  <a:gd name="T0" fmla="*/ 51 w 80"/>
                  <a:gd name="T1" fmla="*/ 20 h 48"/>
                  <a:gd name="T2" fmla="*/ 40 w 80"/>
                  <a:gd name="T3" fmla="*/ 20 h 48"/>
                  <a:gd name="T4" fmla="*/ 29 w 80"/>
                  <a:gd name="T5" fmla="*/ 20 h 48"/>
                  <a:gd name="T6" fmla="*/ 20 w 80"/>
                  <a:gd name="T7" fmla="*/ 16 h 48"/>
                  <a:gd name="T8" fmla="*/ 0 w 80"/>
                  <a:gd name="T9" fmla="*/ 0 h 48"/>
                  <a:gd name="T10" fmla="*/ 0 w 80"/>
                  <a:gd name="T11" fmla="*/ 18 h 48"/>
                  <a:gd name="T12" fmla="*/ 40 w 80"/>
                  <a:gd name="T13" fmla="*/ 48 h 48"/>
                  <a:gd name="T14" fmla="*/ 80 w 80"/>
                  <a:gd name="T15" fmla="*/ 18 h 48"/>
                  <a:gd name="T16" fmla="*/ 80 w 80"/>
                  <a:gd name="T17" fmla="*/ 0 h 48"/>
                  <a:gd name="T18" fmla="*/ 60 w 80"/>
                  <a:gd name="T19" fmla="*/ 16 h 48"/>
                  <a:gd name="T20" fmla="*/ 51 w 80"/>
                  <a:gd name="T21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48">
                    <a:moveTo>
                      <a:pt x="51" y="20"/>
                    </a:moveTo>
                    <a:cubicBezTo>
                      <a:pt x="40" y="20"/>
                      <a:pt x="40" y="20"/>
                      <a:pt x="4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6" y="20"/>
                      <a:pt x="23" y="19"/>
                      <a:pt x="2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48"/>
                      <a:pt x="40" y="48"/>
                    </a:cubicBezTo>
                    <a:cubicBezTo>
                      <a:pt x="80" y="48"/>
                      <a:pt x="80" y="18"/>
                      <a:pt x="80" y="18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7" y="19"/>
                      <a:pt x="54" y="20"/>
                      <a:pt x="51" y="20"/>
                    </a:cubicBezTo>
                    <a:close/>
                  </a:path>
                </a:pathLst>
              </a:custGeom>
              <a:solidFill>
                <a:srgbClr val="BF86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8" name="Freeform 2331">
                <a:extLst>
                  <a:ext uri="{FF2B5EF4-FFF2-40B4-BE49-F238E27FC236}">
                    <a16:creationId xmlns:a16="http://schemas.microsoft.com/office/drawing/2014/main" id="{8B22932B-D150-4C03-BA55-D8462D82E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6448" y="1475460"/>
                <a:ext cx="257236" cy="300105"/>
              </a:xfrm>
              <a:custGeom>
                <a:avLst/>
                <a:gdLst>
                  <a:gd name="T0" fmla="*/ 20 w 40"/>
                  <a:gd name="T1" fmla="*/ 16 h 48"/>
                  <a:gd name="T2" fmla="*/ 0 w 40"/>
                  <a:gd name="T3" fmla="*/ 0 h 48"/>
                  <a:gd name="T4" fmla="*/ 0 w 40"/>
                  <a:gd name="T5" fmla="*/ 18 h 48"/>
                  <a:gd name="T6" fmla="*/ 40 w 40"/>
                  <a:gd name="T7" fmla="*/ 48 h 48"/>
                  <a:gd name="T8" fmla="*/ 40 w 40"/>
                  <a:gd name="T9" fmla="*/ 20 h 48"/>
                  <a:gd name="T10" fmla="*/ 29 w 40"/>
                  <a:gd name="T11" fmla="*/ 20 h 48"/>
                  <a:gd name="T12" fmla="*/ 20 w 40"/>
                  <a:gd name="T13" fmla="*/ 1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8">
                    <a:moveTo>
                      <a:pt x="20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48"/>
                      <a:pt x="40" y="48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6" y="20"/>
                      <a:pt x="23" y="19"/>
                      <a:pt x="20" y="16"/>
                    </a:cubicBezTo>
                    <a:close/>
                  </a:path>
                </a:pathLst>
              </a:custGeom>
              <a:solidFill>
                <a:srgbClr val="C78E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39" name="Freeform 2332">
                <a:extLst>
                  <a:ext uri="{FF2B5EF4-FFF2-40B4-BE49-F238E27FC236}">
                    <a16:creationId xmlns:a16="http://schemas.microsoft.com/office/drawing/2014/main" id="{63A1B28B-D5D1-4543-8766-B6CC6EB01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9259" y="620688"/>
                <a:ext cx="814576" cy="986065"/>
              </a:xfrm>
              <a:custGeom>
                <a:avLst/>
                <a:gdLst>
                  <a:gd name="T0" fmla="*/ 124 w 124"/>
                  <a:gd name="T1" fmla="*/ 69 h 152"/>
                  <a:gd name="T2" fmla="*/ 116 w 124"/>
                  <a:gd name="T3" fmla="*/ 60 h 152"/>
                  <a:gd name="T4" fmla="*/ 112 w 124"/>
                  <a:gd name="T5" fmla="*/ 61 h 152"/>
                  <a:gd name="T6" fmla="*/ 56 w 124"/>
                  <a:gd name="T7" fmla="*/ 0 h 152"/>
                  <a:gd name="T8" fmla="*/ 0 w 124"/>
                  <a:gd name="T9" fmla="*/ 60 h 152"/>
                  <a:gd name="T10" fmla="*/ 0 w 124"/>
                  <a:gd name="T11" fmla="*/ 92 h 152"/>
                  <a:gd name="T12" fmla="*/ 16 w 124"/>
                  <a:gd name="T13" fmla="*/ 132 h 152"/>
                  <a:gd name="T14" fmla="*/ 36 w 124"/>
                  <a:gd name="T15" fmla="*/ 148 h 152"/>
                  <a:gd name="T16" fmla="*/ 45 w 124"/>
                  <a:gd name="T17" fmla="*/ 152 h 152"/>
                  <a:gd name="T18" fmla="*/ 56 w 124"/>
                  <a:gd name="T19" fmla="*/ 152 h 152"/>
                  <a:gd name="T20" fmla="*/ 67 w 124"/>
                  <a:gd name="T21" fmla="*/ 152 h 152"/>
                  <a:gd name="T22" fmla="*/ 76 w 124"/>
                  <a:gd name="T23" fmla="*/ 148 h 152"/>
                  <a:gd name="T24" fmla="*/ 96 w 124"/>
                  <a:gd name="T25" fmla="*/ 132 h 152"/>
                  <a:gd name="T26" fmla="*/ 109 w 124"/>
                  <a:gd name="T27" fmla="*/ 100 h 152"/>
                  <a:gd name="T28" fmla="*/ 124 w 124"/>
                  <a:gd name="T29" fmla="*/ 69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4" h="152">
                    <a:moveTo>
                      <a:pt x="124" y="69"/>
                    </a:moveTo>
                    <a:cubicBezTo>
                      <a:pt x="124" y="64"/>
                      <a:pt x="120" y="60"/>
                      <a:pt x="116" y="60"/>
                    </a:cubicBezTo>
                    <a:cubicBezTo>
                      <a:pt x="114" y="60"/>
                      <a:pt x="113" y="60"/>
                      <a:pt x="112" y="61"/>
                    </a:cubicBezTo>
                    <a:cubicBezTo>
                      <a:pt x="112" y="24"/>
                      <a:pt x="108" y="0"/>
                      <a:pt x="56" y="0"/>
                    </a:cubicBezTo>
                    <a:cubicBezTo>
                      <a:pt x="4" y="0"/>
                      <a:pt x="0" y="24"/>
                      <a:pt x="0" y="6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16" y="132"/>
                      <a:pt x="16" y="132"/>
                      <a:pt x="16" y="132"/>
                    </a:cubicBezTo>
                    <a:cubicBezTo>
                      <a:pt x="36" y="148"/>
                      <a:pt x="36" y="148"/>
                      <a:pt x="36" y="148"/>
                    </a:cubicBezTo>
                    <a:cubicBezTo>
                      <a:pt x="39" y="151"/>
                      <a:pt x="42" y="152"/>
                      <a:pt x="45" y="152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67" y="152"/>
                      <a:pt x="67" y="152"/>
                      <a:pt x="67" y="152"/>
                    </a:cubicBezTo>
                    <a:cubicBezTo>
                      <a:pt x="70" y="152"/>
                      <a:pt x="73" y="151"/>
                      <a:pt x="76" y="148"/>
                    </a:cubicBezTo>
                    <a:cubicBezTo>
                      <a:pt x="96" y="132"/>
                      <a:pt x="96" y="132"/>
                      <a:pt x="96" y="132"/>
                    </a:cubicBezTo>
                    <a:cubicBezTo>
                      <a:pt x="109" y="100"/>
                      <a:pt x="109" y="100"/>
                      <a:pt x="109" y="100"/>
                    </a:cubicBezTo>
                    <a:cubicBezTo>
                      <a:pt x="120" y="99"/>
                      <a:pt x="124" y="82"/>
                      <a:pt x="124" y="69"/>
                    </a:cubicBezTo>
                    <a:close/>
                  </a:path>
                </a:pathLst>
              </a:custGeom>
              <a:solidFill>
                <a:srgbClr val="BB7E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0" name="Freeform 2333">
                <a:extLst>
                  <a:ext uri="{FF2B5EF4-FFF2-40B4-BE49-F238E27FC236}">
                    <a16:creationId xmlns:a16="http://schemas.microsoft.com/office/drawing/2014/main" id="{B9630C8F-2DBC-4035-BC14-17FFC9B3D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4955" y="620688"/>
                <a:ext cx="428725" cy="986065"/>
              </a:xfrm>
              <a:custGeom>
                <a:avLst/>
                <a:gdLst>
                  <a:gd name="T0" fmla="*/ 12 w 68"/>
                  <a:gd name="T1" fmla="*/ 61 h 152"/>
                  <a:gd name="T2" fmla="*/ 8 w 68"/>
                  <a:gd name="T3" fmla="*/ 60 h 152"/>
                  <a:gd name="T4" fmla="*/ 0 w 68"/>
                  <a:gd name="T5" fmla="*/ 69 h 152"/>
                  <a:gd name="T6" fmla="*/ 15 w 68"/>
                  <a:gd name="T7" fmla="*/ 100 h 152"/>
                  <a:gd name="T8" fmla="*/ 28 w 68"/>
                  <a:gd name="T9" fmla="*/ 132 h 152"/>
                  <a:gd name="T10" fmla="*/ 48 w 68"/>
                  <a:gd name="T11" fmla="*/ 148 h 152"/>
                  <a:gd name="T12" fmla="*/ 57 w 68"/>
                  <a:gd name="T13" fmla="*/ 152 h 152"/>
                  <a:gd name="T14" fmla="*/ 68 w 68"/>
                  <a:gd name="T15" fmla="*/ 152 h 152"/>
                  <a:gd name="T16" fmla="*/ 68 w 68"/>
                  <a:gd name="T17" fmla="*/ 0 h 152"/>
                  <a:gd name="T18" fmla="*/ 12 w 68"/>
                  <a:gd name="T19" fmla="*/ 6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2">
                    <a:moveTo>
                      <a:pt x="12" y="61"/>
                    </a:moveTo>
                    <a:cubicBezTo>
                      <a:pt x="11" y="60"/>
                      <a:pt x="10" y="60"/>
                      <a:pt x="8" y="60"/>
                    </a:cubicBezTo>
                    <a:cubicBezTo>
                      <a:pt x="4" y="60"/>
                      <a:pt x="0" y="64"/>
                      <a:pt x="0" y="69"/>
                    </a:cubicBezTo>
                    <a:cubicBezTo>
                      <a:pt x="0" y="82"/>
                      <a:pt x="4" y="99"/>
                      <a:pt x="15" y="100"/>
                    </a:cubicBezTo>
                    <a:cubicBezTo>
                      <a:pt x="28" y="132"/>
                      <a:pt x="28" y="132"/>
                      <a:pt x="28" y="132"/>
                    </a:cubicBezTo>
                    <a:cubicBezTo>
                      <a:pt x="48" y="148"/>
                      <a:pt x="48" y="148"/>
                      <a:pt x="48" y="148"/>
                    </a:cubicBezTo>
                    <a:cubicBezTo>
                      <a:pt x="51" y="151"/>
                      <a:pt x="54" y="152"/>
                      <a:pt x="57" y="152"/>
                    </a:cubicBezTo>
                    <a:cubicBezTo>
                      <a:pt x="68" y="152"/>
                      <a:pt x="68" y="152"/>
                      <a:pt x="68" y="152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16" y="0"/>
                      <a:pt x="12" y="24"/>
                      <a:pt x="12" y="61"/>
                    </a:cubicBezTo>
                    <a:close/>
                  </a:path>
                </a:pathLst>
              </a:custGeom>
              <a:solidFill>
                <a:srgbClr val="CC99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1" name="Freeform 2337">
                <a:extLst>
                  <a:ext uri="{FF2B5EF4-FFF2-40B4-BE49-F238E27FC236}">
                    <a16:creationId xmlns:a16="http://schemas.microsoft.com/office/drawing/2014/main" id="{ED108D37-CCEF-46F5-9E09-5A93A7BA9C8F}"/>
                  </a:ext>
                </a:extLst>
              </p:cNvPr>
              <p:cNvSpPr>
                <a:spLocks/>
              </p:cNvSpPr>
              <p:nvPr/>
            </p:nvSpPr>
            <p:spPr bwMode="auto">
              <a:xfrm rot="13062831">
                <a:off x="1612190" y="1003867"/>
                <a:ext cx="107189" cy="107189"/>
              </a:xfrm>
              <a:custGeom>
                <a:avLst/>
                <a:gdLst>
                  <a:gd name="T0" fmla="*/ 16 w 16"/>
                  <a:gd name="T1" fmla="*/ 8 h 16"/>
                  <a:gd name="T2" fmla="*/ 8 w 16"/>
                  <a:gd name="T3" fmla="*/ 0 h 16"/>
                  <a:gd name="T4" fmla="*/ 8 w 16"/>
                  <a:gd name="T5" fmla="*/ 0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16 h 16"/>
                  <a:gd name="T12" fmla="*/ 16 w 16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cubicBezTo>
                      <a:pt x="16" y="4"/>
                      <a:pt x="12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4" y="8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12" y="16"/>
                      <a:pt x="16" y="13"/>
                      <a:pt x="16" y="8"/>
                    </a:cubicBezTo>
                    <a:close/>
                  </a:path>
                </a:pathLst>
              </a:custGeom>
              <a:solidFill>
                <a:srgbClr val="3E3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2" name="Freeform 2338">
                <a:extLst>
                  <a:ext uri="{FF2B5EF4-FFF2-40B4-BE49-F238E27FC236}">
                    <a16:creationId xmlns:a16="http://schemas.microsoft.com/office/drawing/2014/main" id="{4D464433-9381-41D4-B46C-62E6911CB3FE}"/>
                  </a:ext>
                </a:extLst>
              </p:cNvPr>
              <p:cNvSpPr>
                <a:spLocks/>
              </p:cNvSpPr>
              <p:nvPr/>
            </p:nvSpPr>
            <p:spPr bwMode="auto">
              <a:xfrm rot="13517600">
                <a:off x="1869426" y="1003867"/>
                <a:ext cx="107189" cy="107189"/>
              </a:xfrm>
              <a:custGeom>
                <a:avLst/>
                <a:gdLst>
                  <a:gd name="T0" fmla="*/ 16 w 16"/>
                  <a:gd name="T1" fmla="*/ 8 h 16"/>
                  <a:gd name="T2" fmla="*/ 8 w 16"/>
                  <a:gd name="T3" fmla="*/ 0 h 16"/>
                  <a:gd name="T4" fmla="*/ 8 w 16"/>
                  <a:gd name="T5" fmla="*/ 0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16 h 16"/>
                  <a:gd name="T12" fmla="*/ 16 w 16"/>
                  <a:gd name="T13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cubicBezTo>
                      <a:pt x="16" y="4"/>
                      <a:pt x="12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5"/>
                      <a:pt x="4" y="8"/>
                      <a:pt x="0" y="8"/>
                    </a:cubicBezTo>
                    <a:cubicBezTo>
                      <a:pt x="0" y="13"/>
                      <a:pt x="4" y="16"/>
                      <a:pt x="8" y="16"/>
                    </a:cubicBezTo>
                    <a:cubicBezTo>
                      <a:pt x="12" y="16"/>
                      <a:pt x="16" y="13"/>
                      <a:pt x="16" y="8"/>
                    </a:cubicBezTo>
                    <a:close/>
                  </a:path>
                </a:pathLst>
              </a:custGeom>
              <a:solidFill>
                <a:srgbClr val="3E3E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3" name="Freeform 2341">
                <a:extLst>
                  <a:ext uri="{FF2B5EF4-FFF2-40B4-BE49-F238E27FC236}">
                    <a16:creationId xmlns:a16="http://schemas.microsoft.com/office/drawing/2014/main" id="{20D56492-95B0-4518-887F-315A459E7F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7874" y="1218229"/>
                <a:ext cx="471598" cy="407294"/>
              </a:xfrm>
              <a:custGeom>
                <a:avLst/>
                <a:gdLst>
                  <a:gd name="T0" fmla="*/ 36 w 72"/>
                  <a:gd name="T1" fmla="*/ 0 h 64"/>
                  <a:gd name="T2" fmla="*/ 0 w 72"/>
                  <a:gd name="T3" fmla="*/ 8 h 64"/>
                  <a:gd name="T4" fmla="*/ 20 w 72"/>
                  <a:gd name="T5" fmla="*/ 56 h 64"/>
                  <a:gd name="T6" fmla="*/ 36 w 72"/>
                  <a:gd name="T7" fmla="*/ 64 h 64"/>
                  <a:gd name="T8" fmla="*/ 52 w 72"/>
                  <a:gd name="T9" fmla="*/ 56 h 64"/>
                  <a:gd name="T10" fmla="*/ 72 w 72"/>
                  <a:gd name="T11" fmla="*/ 8 h 64"/>
                  <a:gd name="T12" fmla="*/ 36 w 72"/>
                  <a:gd name="T13" fmla="*/ 0 h 64"/>
                  <a:gd name="T14" fmla="*/ 44 w 72"/>
                  <a:gd name="T15" fmla="*/ 32 h 64"/>
                  <a:gd name="T16" fmla="*/ 40 w 72"/>
                  <a:gd name="T17" fmla="*/ 28 h 64"/>
                  <a:gd name="T18" fmla="*/ 36 w 72"/>
                  <a:gd name="T19" fmla="*/ 28 h 64"/>
                  <a:gd name="T20" fmla="*/ 32 w 72"/>
                  <a:gd name="T21" fmla="*/ 28 h 64"/>
                  <a:gd name="T22" fmla="*/ 28 w 72"/>
                  <a:gd name="T23" fmla="*/ 32 h 64"/>
                  <a:gd name="T24" fmla="*/ 20 w 72"/>
                  <a:gd name="T25" fmla="*/ 32 h 64"/>
                  <a:gd name="T26" fmla="*/ 15 w 72"/>
                  <a:gd name="T27" fmla="*/ 24 h 64"/>
                  <a:gd name="T28" fmla="*/ 15 w 72"/>
                  <a:gd name="T29" fmla="*/ 16 h 64"/>
                  <a:gd name="T30" fmla="*/ 22 w 72"/>
                  <a:gd name="T31" fmla="*/ 12 h 64"/>
                  <a:gd name="T32" fmla="*/ 36 w 72"/>
                  <a:gd name="T33" fmla="*/ 12 h 64"/>
                  <a:gd name="T34" fmla="*/ 50 w 72"/>
                  <a:gd name="T35" fmla="*/ 12 h 64"/>
                  <a:gd name="T36" fmla="*/ 57 w 72"/>
                  <a:gd name="T37" fmla="*/ 16 h 64"/>
                  <a:gd name="T38" fmla="*/ 57 w 72"/>
                  <a:gd name="T39" fmla="*/ 24 h 64"/>
                  <a:gd name="T40" fmla="*/ 52 w 72"/>
                  <a:gd name="T41" fmla="*/ 32 h 64"/>
                  <a:gd name="T42" fmla="*/ 44 w 72"/>
                  <a:gd name="T4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" h="64">
                    <a:moveTo>
                      <a:pt x="36" y="0"/>
                    </a:moveTo>
                    <a:cubicBezTo>
                      <a:pt x="36" y="0"/>
                      <a:pt x="12" y="0"/>
                      <a:pt x="0" y="8"/>
                    </a:cubicBezTo>
                    <a:cubicBezTo>
                      <a:pt x="0" y="36"/>
                      <a:pt x="20" y="56"/>
                      <a:pt x="20" y="56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6"/>
                      <a:pt x="72" y="36"/>
                      <a:pt x="72" y="8"/>
                    </a:cubicBezTo>
                    <a:cubicBezTo>
                      <a:pt x="60" y="0"/>
                      <a:pt x="36" y="0"/>
                      <a:pt x="36" y="0"/>
                    </a:cubicBezTo>
                    <a:close/>
                    <a:moveTo>
                      <a:pt x="44" y="32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4" y="22"/>
                      <a:pt x="14" y="19"/>
                      <a:pt x="15" y="16"/>
                    </a:cubicBezTo>
                    <a:cubicBezTo>
                      <a:pt x="17" y="14"/>
                      <a:pt x="19" y="12"/>
                      <a:pt x="22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3" y="12"/>
                      <a:pt x="55" y="14"/>
                      <a:pt x="57" y="16"/>
                    </a:cubicBezTo>
                    <a:cubicBezTo>
                      <a:pt x="58" y="19"/>
                      <a:pt x="58" y="22"/>
                      <a:pt x="57" y="24"/>
                    </a:cubicBezTo>
                    <a:cubicBezTo>
                      <a:pt x="52" y="32"/>
                      <a:pt x="52" y="32"/>
                      <a:pt x="52" y="32"/>
                    </a:cubicBezTo>
                    <a:lnTo>
                      <a:pt x="44" y="32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4" name="Freeform 2343">
                <a:extLst>
                  <a:ext uri="{FF2B5EF4-FFF2-40B4-BE49-F238E27FC236}">
                    <a16:creationId xmlns:a16="http://schemas.microsoft.com/office/drawing/2014/main" id="{9C4EFDED-6B6B-403A-A2A8-D75C46894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856" y="767476"/>
                <a:ext cx="99714" cy="450753"/>
              </a:xfrm>
              <a:custGeom>
                <a:avLst/>
                <a:gdLst>
                  <a:gd name="T0" fmla="*/ 24 w 24"/>
                  <a:gd name="T1" fmla="*/ 0 h 68"/>
                  <a:gd name="T2" fmla="*/ 24 w 24"/>
                  <a:gd name="T3" fmla="*/ 68 h 68"/>
                  <a:gd name="T4" fmla="*/ 16 w 24"/>
                  <a:gd name="T5" fmla="*/ 68 h 68"/>
                  <a:gd name="T6" fmla="*/ 16 w 24"/>
                  <a:gd name="T7" fmla="*/ 48 h 68"/>
                  <a:gd name="T8" fmla="*/ 10 w 24"/>
                  <a:gd name="T9" fmla="*/ 36 h 68"/>
                  <a:gd name="T10" fmla="*/ 24 w 24"/>
                  <a:gd name="T11" fmla="*/ 0 h 68"/>
                  <a:gd name="connsiteX0" fmla="*/ 6645 w 6645"/>
                  <a:gd name="connsiteY0" fmla="*/ 13 h 10013"/>
                  <a:gd name="connsiteX1" fmla="*/ 6645 w 6645"/>
                  <a:gd name="connsiteY1" fmla="*/ 10013 h 10013"/>
                  <a:gd name="connsiteX2" fmla="*/ 3312 w 6645"/>
                  <a:gd name="connsiteY2" fmla="*/ 10013 h 10013"/>
                  <a:gd name="connsiteX3" fmla="*/ 3312 w 6645"/>
                  <a:gd name="connsiteY3" fmla="*/ 7072 h 10013"/>
                  <a:gd name="connsiteX4" fmla="*/ 812 w 6645"/>
                  <a:gd name="connsiteY4" fmla="*/ 5307 h 10013"/>
                  <a:gd name="connsiteX5" fmla="*/ 6645 w 6645"/>
                  <a:gd name="connsiteY5" fmla="*/ 13 h 10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45" h="10013">
                    <a:moveTo>
                      <a:pt x="6645" y="13"/>
                    </a:moveTo>
                    <a:lnTo>
                      <a:pt x="6645" y="10013"/>
                    </a:lnTo>
                    <a:lnTo>
                      <a:pt x="3312" y="10013"/>
                    </a:lnTo>
                    <a:lnTo>
                      <a:pt x="3312" y="7072"/>
                    </a:lnTo>
                    <a:cubicBezTo>
                      <a:pt x="3312" y="6042"/>
                      <a:pt x="2478" y="5307"/>
                      <a:pt x="812" y="5307"/>
                    </a:cubicBezTo>
                    <a:cubicBezTo>
                      <a:pt x="-855" y="5307"/>
                      <a:pt x="-426" y="-313"/>
                      <a:pt x="6645" y="1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45" name="Freeform 2344">
                <a:extLst>
                  <a:ext uri="{FF2B5EF4-FFF2-40B4-BE49-F238E27FC236}">
                    <a16:creationId xmlns:a16="http://schemas.microsoft.com/office/drawing/2014/main" id="{4FC0DAF8-8DCF-461A-A061-D103A1C46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3788" y="764730"/>
                <a:ext cx="109410" cy="453498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68 h 68"/>
                  <a:gd name="T4" fmla="*/ 8 w 24"/>
                  <a:gd name="T5" fmla="*/ 68 h 68"/>
                  <a:gd name="T6" fmla="*/ 8 w 24"/>
                  <a:gd name="T7" fmla="*/ 48 h 68"/>
                  <a:gd name="T8" fmla="*/ 14 w 24"/>
                  <a:gd name="T9" fmla="*/ 36 h 68"/>
                  <a:gd name="T10" fmla="*/ 0 w 24"/>
                  <a:gd name="T11" fmla="*/ 0 h 68"/>
                  <a:gd name="connsiteX0" fmla="*/ 0 w 6380"/>
                  <a:gd name="connsiteY0" fmla="*/ 74 h 10074"/>
                  <a:gd name="connsiteX1" fmla="*/ 0 w 6380"/>
                  <a:gd name="connsiteY1" fmla="*/ 10074 h 10074"/>
                  <a:gd name="connsiteX2" fmla="*/ 3333 w 6380"/>
                  <a:gd name="connsiteY2" fmla="*/ 10074 h 10074"/>
                  <a:gd name="connsiteX3" fmla="*/ 3333 w 6380"/>
                  <a:gd name="connsiteY3" fmla="*/ 7133 h 10074"/>
                  <a:gd name="connsiteX4" fmla="*/ 5833 w 6380"/>
                  <a:gd name="connsiteY4" fmla="*/ 5368 h 10074"/>
                  <a:gd name="connsiteX5" fmla="*/ 0 w 6380"/>
                  <a:gd name="connsiteY5" fmla="*/ 74 h 1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80" h="10074">
                    <a:moveTo>
                      <a:pt x="0" y="74"/>
                    </a:moveTo>
                    <a:lnTo>
                      <a:pt x="0" y="10074"/>
                    </a:lnTo>
                    <a:lnTo>
                      <a:pt x="3333" y="10074"/>
                    </a:lnTo>
                    <a:cubicBezTo>
                      <a:pt x="3333" y="8898"/>
                      <a:pt x="3750" y="8162"/>
                      <a:pt x="3333" y="7133"/>
                    </a:cubicBezTo>
                    <a:cubicBezTo>
                      <a:pt x="3333" y="6103"/>
                      <a:pt x="4167" y="5368"/>
                      <a:pt x="5833" y="5368"/>
                    </a:cubicBezTo>
                    <a:cubicBezTo>
                      <a:pt x="7500" y="5368"/>
                      <a:pt x="5302" y="-740"/>
                      <a:pt x="0" y="7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  <p:sp>
          <p:nvSpPr>
            <p:cNvPr id="33" name="Freeform 2912">
              <a:extLst>
                <a:ext uri="{FF2B5EF4-FFF2-40B4-BE49-F238E27FC236}">
                  <a16:creationId xmlns:a16="http://schemas.microsoft.com/office/drawing/2014/main" id="{A195317E-9FBA-492D-BC74-6F8E23483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647" y="1644116"/>
              <a:ext cx="1222327" cy="507379"/>
            </a:xfrm>
            <a:custGeom>
              <a:avLst/>
              <a:gdLst>
                <a:gd name="T0" fmla="*/ 41 w 53"/>
                <a:gd name="T1" fmla="*/ 0 h 22"/>
                <a:gd name="T2" fmla="*/ 27 w 53"/>
                <a:gd name="T3" fmla="*/ 22 h 22"/>
                <a:gd name="T4" fmla="*/ 12 w 53"/>
                <a:gd name="T5" fmla="*/ 0 h 22"/>
                <a:gd name="T6" fmla="*/ 0 w 53"/>
                <a:gd name="T7" fmla="*/ 5 h 22"/>
                <a:gd name="T8" fmla="*/ 0 w 53"/>
                <a:gd name="T9" fmla="*/ 22 h 22"/>
                <a:gd name="T10" fmla="*/ 27 w 53"/>
                <a:gd name="T11" fmla="*/ 22 h 22"/>
                <a:gd name="T12" fmla="*/ 27 w 53"/>
                <a:gd name="T13" fmla="*/ 22 h 22"/>
                <a:gd name="T14" fmla="*/ 53 w 53"/>
                <a:gd name="T15" fmla="*/ 22 h 22"/>
                <a:gd name="T16" fmla="*/ 53 w 53"/>
                <a:gd name="T17" fmla="*/ 5 h 22"/>
                <a:gd name="T18" fmla="*/ 41 w 53"/>
                <a:gd name="T1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2">
                  <a:moveTo>
                    <a:pt x="41" y="0"/>
                  </a:moveTo>
                  <a:lnTo>
                    <a:pt x="27" y="22"/>
                  </a:lnTo>
                  <a:lnTo>
                    <a:pt x="12" y="0"/>
                  </a:lnTo>
                  <a:lnTo>
                    <a:pt x="0" y="5"/>
                  </a:lnTo>
                  <a:lnTo>
                    <a:pt x="0" y="22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53" y="22"/>
                  </a:lnTo>
                  <a:lnTo>
                    <a:pt x="53" y="5"/>
                  </a:lnTo>
                  <a:lnTo>
                    <a:pt x="41" y="0"/>
                  </a:lnTo>
                  <a:close/>
                </a:path>
              </a:pathLst>
            </a:custGeom>
            <a:pattFill prst="dotGrid">
              <a:fgClr>
                <a:srgbClr val="573890"/>
              </a:fgClr>
              <a:bgClr>
                <a:srgbClr val="302C66"/>
              </a:bgClr>
            </a:patt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4" name="Freeform 3269">
              <a:extLst>
                <a:ext uri="{FF2B5EF4-FFF2-40B4-BE49-F238E27FC236}">
                  <a16:creationId xmlns:a16="http://schemas.microsoft.com/office/drawing/2014/main" id="{0898E517-81F4-4A93-B4E3-4904CDCBE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674" y="1602183"/>
              <a:ext cx="193392" cy="288552"/>
            </a:xfrm>
            <a:custGeom>
              <a:avLst/>
              <a:gdLst>
                <a:gd name="T0" fmla="*/ 0 w 14"/>
                <a:gd name="T1" fmla="*/ 1 h 13"/>
                <a:gd name="T2" fmla="*/ 0 w 14"/>
                <a:gd name="T3" fmla="*/ 1 h 13"/>
                <a:gd name="T4" fmla="*/ 2 w 14"/>
                <a:gd name="T5" fmla="*/ 0 h 13"/>
                <a:gd name="T6" fmla="*/ 14 w 14"/>
                <a:gd name="T7" fmla="*/ 6 h 13"/>
                <a:gd name="T8" fmla="*/ 8 w 14"/>
                <a:gd name="T9" fmla="*/ 13 h 13"/>
                <a:gd name="T10" fmla="*/ 0 w 14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0" y="1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14" y="6"/>
                  </a:lnTo>
                  <a:lnTo>
                    <a:pt x="8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BB2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" name="Freeform 3268">
              <a:extLst>
                <a:ext uri="{FF2B5EF4-FFF2-40B4-BE49-F238E27FC236}">
                  <a16:creationId xmlns:a16="http://schemas.microsoft.com/office/drawing/2014/main" id="{8CA27762-0D35-4339-BC6A-EFCCD9C5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512" y="1610731"/>
              <a:ext cx="209941" cy="288552"/>
            </a:xfrm>
            <a:custGeom>
              <a:avLst/>
              <a:gdLst>
                <a:gd name="T0" fmla="*/ 15 w 15"/>
                <a:gd name="T1" fmla="*/ 1 h 13"/>
                <a:gd name="T2" fmla="*/ 15 w 15"/>
                <a:gd name="T3" fmla="*/ 1 h 13"/>
                <a:gd name="T4" fmla="*/ 13 w 15"/>
                <a:gd name="T5" fmla="*/ 0 h 13"/>
                <a:gd name="T6" fmla="*/ 0 w 15"/>
                <a:gd name="T7" fmla="*/ 6 h 13"/>
                <a:gd name="T8" fmla="*/ 7 w 15"/>
                <a:gd name="T9" fmla="*/ 13 h 13"/>
                <a:gd name="T10" fmla="*/ 15 w 15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15" y="1"/>
                  </a:moveTo>
                  <a:lnTo>
                    <a:pt x="15" y="1"/>
                  </a:lnTo>
                  <a:lnTo>
                    <a:pt x="13" y="0"/>
                  </a:lnTo>
                  <a:lnTo>
                    <a:pt x="0" y="6"/>
                  </a:lnTo>
                  <a:lnTo>
                    <a:pt x="7" y="13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9BB2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F9D1C25F-799F-41A2-91CC-CAD6EEC82B45}"/>
                </a:ext>
              </a:extLst>
            </p:cNvPr>
            <p:cNvSpPr/>
            <p:nvPr/>
          </p:nvSpPr>
          <p:spPr>
            <a:xfrm>
              <a:off x="1687618" y="1327374"/>
              <a:ext cx="189729" cy="45420"/>
            </a:xfrm>
            <a:custGeom>
              <a:avLst/>
              <a:gdLst>
                <a:gd name="connsiteX0" fmla="*/ 4022 w 189729"/>
                <a:gd name="connsiteY0" fmla="*/ 6126 h 45420"/>
                <a:gd name="connsiteX1" fmla="*/ 64982 w 189729"/>
                <a:gd name="connsiteY1" fmla="*/ 44226 h 45420"/>
                <a:gd name="connsiteX2" fmla="*/ 164042 w 189729"/>
                <a:gd name="connsiteY2" fmla="*/ 32796 h 45420"/>
                <a:gd name="connsiteX3" fmla="*/ 179282 w 189729"/>
                <a:gd name="connsiteY3" fmla="*/ 2316 h 45420"/>
                <a:gd name="connsiteX4" fmla="*/ 4022 w 189729"/>
                <a:gd name="connsiteY4" fmla="*/ 6126 h 4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29" h="45420">
                  <a:moveTo>
                    <a:pt x="4022" y="6126"/>
                  </a:moveTo>
                  <a:cubicBezTo>
                    <a:pt x="-15028" y="13111"/>
                    <a:pt x="38312" y="39781"/>
                    <a:pt x="64982" y="44226"/>
                  </a:cubicBezTo>
                  <a:cubicBezTo>
                    <a:pt x="91652" y="48671"/>
                    <a:pt x="144992" y="39781"/>
                    <a:pt x="164042" y="32796"/>
                  </a:cubicBezTo>
                  <a:cubicBezTo>
                    <a:pt x="183092" y="25811"/>
                    <a:pt x="202142" y="6126"/>
                    <a:pt x="179282" y="2316"/>
                  </a:cubicBezTo>
                  <a:cubicBezTo>
                    <a:pt x="156422" y="-1494"/>
                    <a:pt x="23072" y="-859"/>
                    <a:pt x="4022" y="6126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A760CF7-E827-42B2-A459-B84E8D5CF8D1}"/>
              </a:ext>
            </a:extLst>
          </p:cNvPr>
          <p:cNvSpPr txBox="1"/>
          <p:nvPr/>
        </p:nvSpPr>
        <p:spPr>
          <a:xfrm>
            <a:off x="348887" y="2372694"/>
            <a:ext cx="2834623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00" b="1" dirty="0"/>
              <a:t>Name: </a:t>
            </a:r>
          </a:p>
          <a:p>
            <a:r>
              <a:rPr lang="en-AU" sz="1600" b="1" dirty="0"/>
              <a:t>Position:</a:t>
            </a:r>
          </a:p>
          <a:p>
            <a:r>
              <a:rPr lang="en-AU" sz="1100" b="1" dirty="0">
                <a:solidFill>
                  <a:prstClr val="black"/>
                </a:solidFill>
              </a:rPr>
              <a:t>Additional information</a:t>
            </a: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2400" b="1" dirty="0">
              <a:solidFill>
                <a:prstClr val="black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C2E038-2EB5-4882-9835-440C8C62B104}"/>
              </a:ext>
            </a:extLst>
          </p:cNvPr>
          <p:cNvSpPr txBox="1"/>
          <p:nvPr/>
        </p:nvSpPr>
        <p:spPr>
          <a:xfrm>
            <a:off x="381933" y="3905433"/>
            <a:ext cx="2834623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00" b="1" dirty="0"/>
              <a:t>Persona story:</a:t>
            </a:r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2400" b="1" dirty="0">
              <a:solidFill>
                <a:prstClr val="black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37F3B9-94B4-4885-80C4-FF15CAAB2716}"/>
              </a:ext>
            </a:extLst>
          </p:cNvPr>
          <p:cNvSpPr/>
          <p:nvPr/>
        </p:nvSpPr>
        <p:spPr>
          <a:xfrm>
            <a:off x="4292493" y="1003918"/>
            <a:ext cx="2865120" cy="496831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r>
              <a:rPr lang="en-AU" sz="1400" b="1" dirty="0"/>
              <a:t>Persona 2</a:t>
            </a:r>
          </a:p>
          <a:p>
            <a:r>
              <a:rPr lang="en-AU" sz="1400" b="1" dirty="0"/>
              <a:t>[Insert position]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78AC986-0ACF-4771-978C-1EF457EE57D1}"/>
              </a:ext>
            </a:extLst>
          </p:cNvPr>
          <p:cNvSpPr txBox="1"/>
          <p:nvPr/>
        </p:nvSpPr>
        <p:spPr>
          <a:xfrm>
            <a:off x="4292493" y="2372694"/>
            <a:ext cx="2834623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00" b="1" dirty="0"/>
              <a:t>Name: </a:t>
            </a:r>
          </a:p>
          <a:p>
            <a:r>
              <a:rPr lang="en-AU" sz="1600" b="1" dirty="0"/>
              <a:t>Position:</a:t>
            </a:r>
          </a:p>
          <a:p>
            <a:r>
              <a:rPr lang="en-AU" sz="1100" b="1" dirty="0">
                <a:solidFill>
                  <a:prstClr val="black"/>
                </a:solidFill>
              </a:rPr>
              <a:t>Additional information</a:t>
            </a: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2400" b="1" dirty="0">
              <a:solidFill>
                <a:prstClr val="black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F954FA-54ED-470E-9A20-E4778ABC9EDF}"/>
              </a:ext>
            </a:extLst>
          </p:cNvPr>
          <p:cNvSpPr txBox="1"/>
          <p:nvPr/>
        </p:nvSpPr>
        <p:spPr>
          <a:xfrm>
            <a:off x="4325539" y="3905433"/>
            <a:ext cx="2834623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00" b="1" dirty="0"/>
              <a:t>Persona story:</a:t>
            </a:r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2400" b="1" dirty="0">
              <a:solidFill>
                <a:prstClr val="black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5480950-8309-441D-90A7-97D0673CC356}"/>
              </a:ext>
            </a:extLst>
          </p:cNvPr>
          <p:cNvGrpSpPr/>
          <p:nvPr/>
        </p:nvGrpSpPr>
        <p:grpSpPr>
          <a:xfrm>
            <a:off x="4419394" y="1600842"/>
            <a:ext cx="638358" cy="598199"/>
            <a:chOff x="930251" y="1038687"/>
            <a:chExt cx="1822961" cy="167023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8F27947-9F33-481C-B54C-6692E59ED462}"/>
                </a:ext>
              </a:extLst>
            </p:cNvPr>
            <p:cNvGrpSpPr/>
            <p:nvPr/>
          </p:nvGrpSpPr>
          <p:grpSpPr>
            <a:xfrm>
              <a:off x="1156126" y="1113183"/>
              <a:ext cx="1383454" cy="1595737"/>
              <a:chOff x="1156126" y="1113183"/>
              <a:chExt cx="1383454" cy="1595737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33F0077-F0F3-424B-B65A-67B295D8D4C9}"/>
                  </a:ext>
                </a:extLst>
              </p:cNvPr>
              <p:cNvGrpSpPr/>
              <p:nvPr/>
            </p:nvGrpSpPr>
            <p:grpSpPr>
              <a:xfrm>
                <a:off x="1156126" y="1113183"/>
                <a:ext cx="1383454" cy="1595737"/>
                <a:chOff x="3147497" y="1731461"/>
                <a:chExt cx="1832387" cy="2113554"/>
              </a:xfrm>
            </p:grpSpPr>
            <p:sp>
              <p:nvSpPr>
                <p:cNvPr id="104" name="Freeform 1491">
                  <a:extLst>
                    <a:ext uri="{FF2B5EF4-FFF2-40B4-BE49-F238E27FC236}">
                      <a16:creationId xmlns:a16="http://schemas.microsoft.com/office/drawing/2014/main" id="{5A4ECDD4-553F-4301-8565-C709F7B92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7497" y="3321478"/>
                  <a:ext cx="1832387" cy="523537"/>
                </a:xfrm>
                <a:custGeom>
                  <a:avLst/>
                  <a:gdLst>
                    <a:gd name="T0" fmla="*/ 240 w 256"/>
                    <a:gd name="T1" fmla="*/ 28 h 72"/>
                    <a:gd name="T2" fmla="*/ 228 w 256"/>
                    <a:gd name="T3" fmla="*/ 16 h 72"/>
                    <a:gd name="T4" fmla="*/ 168 w 256"/>
                    <a:gd name="T5" fmla="*/ 0 h 72"/>
                    <a:gd name="T6" fmla="*/ 128 w 256"/>
                    <a:gd name="T7" fmla="*/ 0 h 72"/>
                    <a:gd name="T8" fmla="*/ 88 w 256"/>
                    <a:gd name="T9" fmla="*/ 0 h 72"/>
                    <a:gd name="T10" fmla="*/ 28 w 256"/>
                    <a:gd name="T11" fmla="*/ 16 h 72"/>
                    <a:gd name="T12" fmla="*/ 16 w 256"/>
                    <a:gd name="T13" fmla="*/ 28 h 72"/>
                    <a:gd name="T14" fmla="*/ 0 w 256"/>
                    <a:gd name="T15" fmla="*/ 72 h 72"/>
                    <a:gd name="T16" fmla="*/ 128 w 256"/>
                    <a:gd name="T17" fmla="*/ 72 h 72"/>
                    <a:gd name="T18" fmla="*/ 256 w 256"/>
                    <a:gd name="T19" fmla="*/ 72 h 72"/>
                    <a:gd name="T20" fmla="*/ 240 w 256"/>
                    <a:gd name="T21" fmla="*/ 28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6" h="72">
                      <a:moveTo>
                        <a:pt x="240" y="28"/>
                      </a:moveTo>
                      <a:cubicBezTo>
                        <a:pt x="238" y="23"/>
                        <a:pt x="233" y="18"/>
                        <a:pt x="228" y="16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3" y="18"/>
                        <a:pt x="18" y="23"/>
                        <a:pt x="16" y="28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128" y="72"/>
                        <a:pt x="128" y="72"/>
                        <a:pt x="128" y="72"/>
                      </a:cubicBezTo>
                      <a:cubicBezTo>
                        <a:pt x="256" y="72"/>
                        <a:pt x="256" y="72"/>
                        <a:pt x="256" y="72"/>
                      </a:cubicBezTo>
                      <a:lnTo>
                        <a:pt x="240" y="28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5" name="Freeform 1987">
                  <a:extLst>
                    <a:ext uri="{FF2B5EF4-FFF2-40B4-BE49-F238E27FC236}">
                      <a16:creationId xmlns:a16="http://schemas.microsoft.com/office/drawing/2014/main" id="{E6A52CB9-9F77-496E-95A0-6E6E58239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4397" y="3020172"/>
                  <a:ext cx="309293" cy="567034"/>
                </a:xfrm>
                <a:custGeom>
                  <a:avLst/>
                  <a:gdLst>
                    <a:gd name="T0" fmla="*/ 0 w 40"/>
                    <a:gd name="T1" fmla="*/ 0 h 74"/>
                    <a:gd name="T2" fmla="*/ 0 w 40"/>
                    <a:gd name="T3" fmla="*/ 34 h 74"/>
                    <a:gd name="T4" fmla="*/ 40 w 40"/>
                    <a:gd name="T5" fmla="*/ 74 h 74"/>
                    <a:gd name="T6" fmla="*/ 40 w 40"/>
                    <a:gd name="T7" fmla="*/ 30 h 74"/>
                    <a:gd name="T8" fmla="*/ 0 w 40"/>
                    <a:gd name="T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4">
                      <a:moveTo>
                        <a:pt x="0" y="0"/>
                      </a:move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27" y="26"/>
                        <a:pt x="11" y="17"/>
                        <a:pt x="0" y="0"/>
                      </a:cubicBezTo>
                      <a:close/>
                    </a:path>
                  </a:pathLst>
                </a:custGeom>
                <a:solidFill>
                  <a:srgbClr val="FAD1C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6" name="Freeform 1988">
                  <a:extLst>
                    <a:ext uri="{FF2B5EF4-FFF2-40B4-BE49-F238E27FC236}">
                      <a16:creationId xmlns:a16="http://schemas.microsoft.com/office/drawing/2014/main" id="{FE3FB542-77F1-41B1-BAC6-A2EB12C18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3686" y="3020172"/>
                  <a:ext cx="309293" cy="567034"/>
                </a:xfrm>
                <a:custGeom>
                  <a:avLst/>
                  <a:gdLst>
                    <a:gd name="T0" fmla="*/ 0 w 40"/>
                    <a:gd name="T1" fmla="*/ 30 h 74"/>
                    <a:gd name="T2" fmla="*/ 0 w 40"/>
                    <a:gd name="T3" fmla="*/ 74 h 74"/>
                    <a:gd name="T4" fmla="*/ 40 w 40"/>
                    <a:gd name="T5" fmla="*/ 34 h 74"/>
                    <a:gd name="T6" fmla="*/ 40 w 40"/>
                    <a:gd name="T7" fmla="*/ 0 h 74"/>
                    <a:gd name="T8" fmla="*/ 0 w 40"/>
                    <a:gd name="T9" fmla="*/ 3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4">
                      <a:moveTo>
                        <a:pt x="0" y="30"/>
                      </a:move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29" y="17"/>
                        <a:pt x="13" y="26"/>
                        <a:pt x="0" y="30"/>
                      </a:cubicBezTo>
                      <a:close/>
                    </a:path>
                  </a:pathLst>
                </a:custGeom>
                <a:solidFill>
                  <a:srgbClr val="F9C6B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7" name="Freeform 1999">
                  <a:extLst>
                    <a:ext uri="{FF2B5EF4-FFF2-40B4-BE49-F238E27FC236}">
                      <a16:creationId xmlns:a16="http://schemas.microsoft.com/office/drawing/2014/main" id="{39608107-3DCF-477C-A534-56601E9084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2421" y="2143850"/>
                  <a:ext cx="1056755" cy="1108303"/>
                </a:xfrm>
                <a:custGeom>
                  <a:avLst/>
                  <a:gdLst>
                    <a:gd name="T0" fmla="*/ 128 w 136"/>
                    <a:gd name="T1" fmla="*/ 44 h 140"/>
                    <a:gd name="T2" fmla="*/ 128 w 136"/>
                    <a:gd name="T3" fmla="*/ 44 h 140"/>
                    <a:gd name="T4" fmla="*/ 128 w 136"/>
                    <a:gd name="T5" fmla="*/ 44 h 140"/>
                    <a:gd name="T6" fmla="*/ 124 w 136"/>
                    <a:gd name="T7" fmla="*/ 44 h 140"/>
                    <a:gd name="T8" fmla="*/ 124 w 136"/>
                    <a:gd name="T9" fmla="*/ 44 h 140"/>
                    <a:gd name="T10" fmla="*/ 124 w 136"/>
                    <a:gd name="T11" fmla="*/ 44 h 140"/>
                    <a:gd name="T12" fmla="*/ 124 w 136"/>
                    <a:gd name="T13" fmla="*/ 44 h 140"/>
                    <a:gd name="T14" fmla="*/ 96 w 136"/>
                    <a:gd name="T15" fmla="*/ 0 h 140"/>
                    <a:gd name="T16" fmla="*/ 68 w 136"/>
                    <a:gd name="T17" fmla="*/ 4 h 140"/>
                    <a:gd name="T18" fmla="*/ 40 w 136"/>
                    <a:gd name="T19" fmla="*/ 0 h 140"/>
                    <a:gd name="T20" fmla="*/ 12 w 136"/>
                    <a:gd name="T21" fmla="*/ 44 h 140"/>
                    <a:gd name="T22" fmla="*/ 12 w 136"/>
                    <a:gd name="T23" fmla="*/ 44 h 140"/>
                    <a:gd name="T24" fmla="*/ 12 w 136"/>
                    <a:gd name="T25" fmla="*/ 44 h 140"/>
                    <a:gd name="T26" fmla="*/ 12 w 136"/>
                    <a:gd name="T27" fmla="*/ 44 h 140"/>
                    <a:gd name="T28" fmla="*/ 8 w 136"/>
                    <a:gd name="T29" fmla="*/ 44 h 140"/>
                    <a:gd name="T30" fmla="*/ 8 w 136"/>
                    <a:gd name="T31" fmla="*/ 44 h 140"/>
                    <a:gd name="T32" fmla="*/ 8 w 136"/>
                    <a:gd name="T33" fmla="*/ 44 h 140"/>
                    <a:gd name="T34" fmla="*/ 0 w 136"/>
                    <a:gd name="T35" fmla="*/ 53 h 140"/>
                    <a:gd name="T36" fmla="*/ 17 w 136"/>
                    <a:gd name="T37" fmla="*/ 84 h 140"/>
                    <a:gd name="T38" fmla="*/ 68 w 136"/>
                    <a:gd name="T39" fmla="*/ 140 h 140"/>
                    <a:gd name="T40" fmla="*/ 119 w 136"/>
                    <a:gd name="T41" fmla="*/ 84 h 140"/>
                    <a:gd name="T42" fmla="*/ 136 w 136"/>
                    <a:gd name="T43" fmla="*/ 53 h 140"/>
                    <a:gd name="T44" fmla="*/ 128 w 136"/>
                    <a:gd name="T45" fmla="*/ 44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6" h="140">
                      <a:moveTo>
                        <a:pt x="128" y="44"/>
                      </a:moveTo>
                      <a:cubicBezTo>
                        <a:pt x="128" y="44"/>
                        <a:pt x="128" y="44"/>
                        <a:pt x="128" y="44"/>
                      </a:cubicBezTo>
                      <a:cubicBezTo>
                        <a:pt x="128" y="44"/>
                        <a:pt x="128" y="44"/>
                        <a:pt x="128" y="44"/>
                      </a:cubicBezTo>
                      <a:cubicBezTo>
                        <a:pt x="124" y="44"/>
                        <a:pt x="124" y="44"/>
                        <a:pt x="124" y="44"/>
                      </a:cubicBezTo>
                      <a:cubicBezTo>
                        <a:pt x="124" y="44"/>
                        <a:pt x="124" y="44"/>
                        <a:pt x="124" y="44"/>
                      </a:cubicBezTo>
                      <a:cubicBezTo>
                        <a:pt x="124" y="44"/>
                        <a:pt x="124" y="44"/>
                        <a:pt x="124" y="44"/>
                      </a:cubicBezTo>
                      <a:cubicBezTo>
                        <a:pt x="124" y="44"/>
                        <a:pt x="124" y="44"/>
                        <a:pt x="124" y="44"/>
                      </a:cubicBezTo>
                      <a:cubicBezTo>
                        <a:pt x="124" y="44"/>
                        <a:pt x="120" y="0"/>
                        <a:pt x="96" y="0"/>
                      </a:cubicBezTo>
                      <a:cubicBezTo>
                        <a:pt x="84" y="0"/>
                        <a:pt x="78" y="4"/>
                        <a:pt x="68" y="4"/>
                      </a:cubicBezTo>
                      <a:cubicBezTo>
                        <a:pt x="58" y="4"/>
                        <a:pt x="52" y="0"/>
                        <a:pt x="40" y="0"/>
                      </a:cubicBezTo>
                      <a:cubicBezTo>
                        <a:pt x="16" y="0"/>
                        <a:pt x="12" y="44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2" y="44"/>
                        <a:pt x="12" y="44"/>
                        <a:pt x="8" y="44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4" y="44"/>
                        <a:pt x="0" y="48"/>
                        <a:pt x="0" y="53"/>
                      </a:cubicBezTo>
                      <a:cubicBezTo>
                        <a:pt x="0" y="65"/>
                        <a:pt x="3" y="81"/>
                        <a:pt x="17" y="84"/>
                      </a:cubicBezTo>
                      <a:cubicBezTo>
                        <a:pt x="26" y="120"/>
                        <a:pt x="50" y="134"/>
                        <a:pt x="68" y="140"/>
                      </a:cubicBezTo>
                      <a:cubicBezTo>
                        <a:pt x="86" y="134"/>
                        <a:pt x="110" y="120"/>
                        <a:pt x="119" y="84"/>
                      </a:cubicBezTo>
                      <a:cubicBezTo>
                        <a:pt x="133" y="81"/>
                        <a:pt x="136" y="65"/>
                        <a:pt x="136" y="53"/>
                      </a:cubicBezTo>
                      <a:cubicBezTo>
                        <a:pt x="136" y="48"/>
                        <a:pt x="132" y="44"/>
                        <a:pt x="128" y="44"/>
                      </a:cubicBezTo>
                      <a:close/>
                    </a:path>
                  </a:pathLst>
                </a:custGeom>
                <a:solidFill>
                  <a:srgbClr val="F9C6BD"/>
                </a:solidFill>
                <a:ln>
                  <a:solidFill>
                    <a:srgbClr val="F8B9AE"/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8" name="Freeform 2000">
                  <a:extLst>
                    <a:ext uri="{FF2B5EF4-FFF2-40B4-BE49-F238E27FC236}">
                      <a16:creationId xmlns:a16="http://schemas.microsoft.com/office/drawing/2014/main" id="{70051BC2-4D1D-4962-9B63-08107699C8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2421" y="2143850"/>
                  <a:ext cx="541270" cy="1108303"/>
                </a:xfrm>
                <a:custGeom>
                  <a:avLst/>
                  <a:gdLst>
                    <a:gd name="T0" fmla="*/ 12 w 68"/>
                    <a:gd name="T1" fmla="*/ 44 h 140"/>
                    <a:gd name="T2" fmla="*/ 12 w 68"/>
                    <a:gd name="T3" fmla="*/ 44 h 140"/>
                    <a:gd name="T4" fmla="*/ 12 w 68"/>
                    <a:gd name="T5" fmla="*/ 44 h 140"/>
                    <a:gd name="T6" fmla="*/ 12 w 68"/>
                    <a:gd name="T7" fmla="*/ 44 h 140"/>
                    <a:gd name="T8" fmla="*/ 8 w 68"/>
                    <a:gd name="T9" fmla="*/ 44 h 140"/>
                    <a:gd name="T10" fmla="*/ 8 w 68"/>
                    <a:gd name="T11" fmla="*/ 44 h 140"/>
                    <a:gd name="T12" fmla="*/ 8 w 68"/>
                    <a:gd name="T13" fmla="*/ 44 h 140"/>
                    <a:gd name="T14" fmla="*/ 0 w 68"/>
                    <a:gd name="T15" fmla="*/ 53 h 140"/>
                    <a:gd name="T16" fmla="*/ 17 w 68"/>
                    <a:gd name="T17" fmla="*/ 84 h 140"/>
                    <a:gd name="T18" fmla="*/ 68 w 68"/>
                    <a:gd name="T19" fmla="*/ 140 h 140"/>
                    <a:gd name="T20" fmla="*/ 68 w 68"/>
                    <a:gd name="T21" fmla="*/ 4 h 140"/>
                    <a:gd name="T22" fmla="*/ 40 w 68"/>
                    <a:gd name="T23" fmla="*/ 0 h 140"/>
                    <a:gd name="T24" fmla="*/ 12 w 68"/>
                    <a:gd name="T25" fmla="*/ 44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140">
                      <a:moveTo>
                        <a:pt x="12" y="44"/>
                      </a:move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2" y="44"/>
                        <a:pt x="12" y="44"/>
                        <a:pt x="8" y="44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4" y="44"/>
                        <a:pt x="0" y="48"/>
                        <a:pt x="0" y="53"/>
                      </a:cubicBezTo>
                      <a:cubicBezTo>
                        <a:pt x="0" y="65"/>
                        <a:pt x="3" y="81"/>
                        <a:pt x="17" y="84"/>
                      </a:cubicBezTo>
                      <a:cubicBezTo>
                        <a:pt x="26" y="120"/>
                        <a:pt x="50" y="134"/>
                        <a:pt x="68" y="140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58" y="4"/>
                        <a:pt x="52" y="0"/>
                        <a:pt x="40" y="0"/>
                      </a:cubicBezTo>
                      <a:cubicBezTo>
                        <a:pt x="16" y="0"/>
                        <a:pt x="12" y="44"/>
                        <a:pt x="12" y="44"/>
                      </a:cubicBezTo>
                      <a:close/>
                    </a:path>
                  </a:pathLst>
                </a:custGeom>
                <a:solidFill>
                  <a:srgbClr val="FAD1C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9" name="Freeform 2001">
                  <a:extLst>
                    <a:ext uri="{FF2B5EF4-FFF2-40B4-BE49-F238E27FC236}">
                      <a16:creationId xmlns:a16="http://schemas.microsoft.com/office/drawing/2014/main" id="{EBAC801A-E706-4D2F-B8F6-C12AB8192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09041" y="2891292"/>
                  <a:ext cx="309293" cy="103096"/>
                </a:xfrm>
                <a:custGeom>
                  <a:avLst/>
                  <a:gdLst>
                    <a:gd name="T0" fmla="*/ 0 w 40"/>
                    <a:gd name="T1" fmla="*/ 0 h 12"/>
                    <a:gd name="T2" fmla="*/ 40 w 40"/>
                    <a:gd name="T3" fmla="*/ 0 h 12"/>
                    <a:gd name="T4" fmla="*/ 20 w 40"/>
                    <a:gd name="T5" fmla="*/ 12 h 12"/>
                    <a:gd name="T6" fmla="*/ 0 w 40"/>
                    <a:gd name="T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12">
                      <a:moveTo>
                        <a:pt x="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0"/>
                        <a:pt x="40" y="12"/>
                        <a:pt x="20" y="12"/>
                      </a:cubicBezTo>
                      <a:cubicBezTo>
                        <a:pt x="0" y="12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7939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10" name="Freeform 2004">
                  <a:extLst>
                    <a:ext uri="{FF2B5EF4-FFF2-40B4-BE49-F238E27FC236}">
                      <a16:creationId xmlns:a16="http://schemas.microsoft.com/office/drawing/2014/main" id="{992748EC-DAFC-45CE-8C18-218C64230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9748" y="1731461"/>
                  <a:ext cx="927875" cy="773226"/>
                </a:xfrm>
                <a:custGeom>
                  <a:avLst/>
                  <a:gdLst>
                    <a:gd name="T0" fmla="*/ 84 w 120"/>
                    <a:gd name="T1" fmla="*/ 29 h 96"/>
                    <a:gd name="T2" fmla="*/ 84 w 120"/>
                    <a:gd name="T3" fmla="*/ 24 h 96"/>
                    <a:gd name="T4" fmla="*/ 60 w 120"/>
                    <a:gd name="T5" fmla="*/ 0 h 96"/>
                    <a:gd name="T6" fmla="*/ 36 w 120"/>
                    <a:gd name="T7" fmla="*/ 24 h 96"/>
                    <a:gd name="T8" fmla="*/ 36 w 120"/>
                    <a:gd name="T9" fmla="*/ 29 h 96"/>
                    <a:gd name="T10" fmla="*/ 0 w 120"/>
                    <a:gd name="T11" fmla="*/ 96 h 96"/>
                    <a:gd name="T12" fmla="*/ 4 w 120"/>
                    <a:gd name="T13" fmla="*/ 96 h 96"/>
                    <a:gd name="T14" fmla="*/ 32 w 120"/>
                    <a:gd name="T15" fmla="*/ 52 h 96"/>
                    <a:gd name="T16" fmla="*/ 60 w 120"/>
                    <a:gd name="T17" fmla="*/ 56 h 96"/>
                    <a:gd name="T18" fmla="*/ 88 w 120"/>
                    <a:gd name="T19" fmla="*/ 52 h 96"/>
                    <a:gd name="T20" fmla="*/ 116 w 120"/>
                    <a:gd name="T21" fmla="*/ 96 h 96"/>
                    <a:gd name="T22" fmla="*/ 120 w 120"/>
                    <a:gd name="T23" fmla="*/ 96 h 96"/>
                    <a:gd name="T24" fmla="*/ 84 w 120"/>
                    <a:gd name="T25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0" h="96">
                      <a:moveTo>
                        <a:pt x="84" y="29"/>
                      </a:moveTo>
                      <a:cubicBezTo>
                        <a:pt x="84" y="27"/>
                        <a:pt x="84" y="26"/>
                        <a:pt x="84" y="24"/>
                      </a:cubicBezTo>
                      <a:cubicBezTo>
                        <a:pt x="84" y="11"/>
                        <a:pt x="73" y="0"/>
                        <a:pt x="60" y="0"/>
                      </a:cubicBezTo>
                      <a:cubicBezTo>
                        <a:pt x="47" y="0"/>
                        <a:pt x="36" y="11"/>
                        <a:pt x="36" y="24"/>
                      </a:cubicBezTo>
                      <a:cubicBezTo>
                        <a:pt x="36" y="26"/>
                        <a:pt x="36" y="27"/>
                        <a:pt x="36" y="29"/>
                      </a:cubicBezTo>
                      <a:cubicBezTo>
                        <a:pt x="0" y="39"/>
                        <a:pt x="0" y="61"/>
                        <a:pt x="0" y="96"/>
                      </a:cubicBezTo>
                      <a:cubicBezTo>
                        <a:pt x="4" y="96"/>
                        <a:pt x="4" y="96"/>
                        <a:pt x="4" y="96"/>
                      </a:cubicBezTo>
                      <a:cubicBezTo>
                        <a:pt x="4" y="96"/>
                        <a:pt x="8" y="52"/>
                        <a:pt x="32" y="52"/>
                      </a:cubicBezTo>
                      <a:cubicBezTo>
                        <a:pt x="44" y="52"/>
                        <a:pt x="50" y="56"/>
                        <a:pt x="60" y="56"/>
                      </a:cubicBezTo>
                      <a:cubicBezTo>
                        <a:pt x="70" y="56"/>
                        <a:pt x="76" y="52"/>
                        <a:pt x="88" y="52"/>
                      </a:cubicBezTo>
                      <a:cubicBezTo>
                        <a:pt x="112" y="52"/>
                        <a:pt x="116" y="96"/>
                        <a:pt x="116" y="96"/>
                      </a:cubicBezTo>
                      <a:cubicBezTo>
                        <a:pt x="116" y="96"/>
                        <a:pt x="116" y="96"/>
                        <a:pt x="120" y="96"/>
                      </a:cubicBezTo>
                      <a:cubicBezTo>
                        <a:pt x="120" y="61"/>
                        <a:pt x="120" y="39"/>
                        <a:pt x="84" y="29"/>
                      </a:cubicBezTo>
                      <a:close/>
                    </a:path>
                  </a:pathLst>
                </a:custGeom>
                <a:solidFill>
                  <a:srgbClr val="84462D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0AB7BEB-5587-4179-B559-230A37F45BA5}"/>
                    </a:ext>
                  </a:extLst>
                </p:cNvPr>
                <p:cNvGrpSpPr/>
                <p:nvPr/>
              </p:nvGrpSpPr>
              <p:grpSpPr>
                <a:xfrm>
                  <a:off x="3380666" y="3487100"/>
                  <a:ext cx="412390" cy="335072"/>
                  <a:chOff x="4303859" y="3538122"/>
                  <a:chExt cx="412390" cy="335072"/>
                </a:xfrm>
              </p:grpSpPr>
              <p:sp>
                <p:nvSpPr>
                  <p:cNvPr id="116" name="Freeform 1991">
                    <a:extLst>
                      <a:ext uri="{FF2B5EF4-FFF2-40B4-BE49-F238E27FC236}">
                        <a16:creationId xmlns:a16="http://schemas.microsoft.com/office/drawing/2014/main" id="{8B3CF3DC-A05C-4069-950A-D29875FBAA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3859" y="3589670"/>
                    <a:ext cx="412390" cy="283524"/>
                  </a:xfrm>
                  <a:custGeom>
                    <a:avLst/>
                    <a:gdLst>
                      <a:gd name="T0" fmla="*/ 52 w 52"/>
                      <a:gd name="T1" fmla="*/ 32 h 36"/>
                      <a:gd name="T2" fmla="*/ 48 w 52"/>
                      <a:gd name="T3" fmla="*/ 36 h 36"/>
                      <a:gd name="T4" fmla="*/ 4 w 52"/>
                      <a:gd name="T5" fmla="*/ 36 h 36"/>
                      <a:gd name="T6" fmla="*/ 0 w 52"/>
                      <a:gd name="T7" fmla="*/ 32 h 36"/>
                      <a:gd name="T8" fmla="*/ 0 w 52"/>
                      <a:gd name="T9" fmla="*/ 4 h 36"/>
                      <a:gd name="T10" fmla="*/ 4 w 52"/>
                      <a:gd name="T11" fmla="*/ 0 h 36"/>
                      <a:gd name="T12" fmla="*/ 48 w 52"/>
                      <a:gd name="T13" fmla="*/ 0 h 36"/>
                      <a:gd name="T14" fmla="*/ 52 w 52"/>
                      <a:gd name="T15" fmla="*/ 4 h 36"/>
                      <a:gd name="T16" fmla="*/ 52 w 52"/>
                      <a:gd name="T17" fmla="*/ 3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6">
                        <a:moveTo>
                          <a:pt x="52" y="32"/>
                        </a:moveTo>
                        <a:cubicBezTo>
                          <a:pt x="52" y="34"/>
                          <a:pt x="50" y="36"/>
                          <a:pt x="48" y="36"/>
                        </a:cubicBezTo>
                        <a:cubicBezTo>
                          <a:pt x="4" y="36"/>
                          <a:pt x="4" y="36"/>
                          <a:pt x="4" y="36"/>
                        </a:cubicBezTo>
                        <a:cubicBezTo>
                          <a:pt x="2" y="36"/>
                          <a:pt x="0" y="34"/>
                          <a:pt x="0" y="32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50" y="0"/>
                          <a:pt x="52" y="2"/>
                          <a:pt x="52" y="4"/>
                        </a:cubicBezTo>
                        <a:lnTo>
                          <a:pt x="52" y="3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117" name="Rectangle 1992">
                    <a:extLst>
                      <a:ext uri="{FF2B5EF4-FFF2-40B4-BE49-F238E27FC236}">
                        <a16:creationId xmlns:a16="http://schemas.microsoft.com/office/drawing/2014/main" id="{EAF85777-6128-4AE5-9D60-5225196975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9643" y="3692766"/>
                    <a:ext cx="128880" cy="154644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  <p:sp>
                <p:nvSpPr>
                  <p:cNvPr id="118" name="Freeform 1993">
                    <a:extLst>
                      <a:ext uri="{FF2B5EF4-FFF2-40B4-BE49-F238E27FC236}">
                        <a16:creationId xmlns:a16="http://schemas.microsoft.com/office/drawing/2014/main" id="{EA1A3AF6-8FE3-4F27-9994-EC1AD96EF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3859" y="3538122"/>
                    <a:ext cx="412390" cy="103096"/>
                  </a:xfrm>
                  <a:custGeom>
                    <a:avLst/>
                    <a:gdLst>
                      <a:gd name="T0" fmla="*/ 48 w 52"/>
                      <a:gd name="T1" fmla="*/ 8 h 16"/>
                      <a:gd name="T2" fmla="*/ 32 w 52"/>
                      <a:gd name="T3" fmla="*/ 8 h 16"/>
                      <a:gd name="T4" fmla="*/ 32 w 52"/>
                      <a:gd name="T5" fmla="*/ 6 h 16"/>
                      <a:gd name="T6" fmla="*/ 26 w 52"/>
                      <a:gd name="T7" fmla="*/ 0 h 16"/>
                      <a:gd name="T8" fmla="*/ 20 w 52"/>
                      <a:gd name="T9" fmla="*/ 6 h 16"/>
                      <a:gd name="T10" fmla="*/ 20 w 52"/>
                      <a:gd name="T11" fmla="*/ 8 h 16"/>
                      <a:gd name="T12" fmla="*/ 4 w 52"/>
                      <a:gd name="T13" fmla="*/ 8 h 16"/>
                      <a:gd name="T14" fmla="*/ 0 w 52"/>
                      <a:gd name="T15" fmla="*/ 12 h 16"/>
                      <a:gd name="T16" fmla="*/ 0 w 52"/>
                      <a:gd name="T17" fmla="*/ 16 h 16"/>
                      <a:gd name="T18" fmla="*/ 52 w 52"/>
                      <a:gd name="T19" fmla="*/ 16 h 16"/>
                      <a:gd name="T20" fmla="*/ 52 w 52"/>
                      <a:gd name="T21" fmla="*/ 12 h 16"/>
                      <a:gd name="T22" fmla="*/ 48 w 52"/>
                      <a:gd name="T23" fmla="*/ 8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2" h="16">
                        <a:moveTo>
                          <a:pt x="48" y="8"/>
                        </a:moveTo>
                        <a:cubicBezTo>
                          <a:pt x="32" y="8"/>
                          <a:pt x="32" y="8"/>
                          <a:pt x="32" y="8"/>
                        </a:cubicBezTo>
                        <a:cubicBezTo>
                          <a:pt x="32" y="6"/>
                          <a:pt x="32" y="6"/>
                          <a:pt x="32" y="6"/>
                        </a:cubicBezTo>
                        <a:cubicBezTo>
                          <a:pt x="32" y="3"/>
                          <a:pt x="29" y="0"/>
                          <a:pt x="26" y="0"/>
                        </a:cubicBezTo>
                        <a:cubicBezTo>
                          <a:pt x="23" y="0"/>
                          <a:pt x="20" y="3"/>
                          <a:pt x="20" y="6"/>
                        </a:cubicBezTo>
                        <a:cubicBezTo>
                          <a:pt x="20" y="8"/>
                          <a:pt x="20" y="8"/>
                          <a:pt x="20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10"/>
                          <a:pt x="0" y="12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52" y="16"/>
                          <a:pt x="52" y="16"/>
                          <a:pt x="52" y="16"/>
                        </a:cubicBezTo>
                        <a:cubicBezTo>
                          <a:pt x="52" y="12"/>
                          <a:pt x="52" y="12"/>
                          <a:pt x="52" y="12"/>
                        </a:cubicBezTo>
                        <a:cubicBezTo>
                          <a:pt x="52" y="10"/>
                          <a:pt x="50" y="8"/>
                          <a:pt x="48" y="8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/>
                  </a:p>
                </p:txBody>
              </p:sp>
            </p:grpSp>
            <p:sp>
              <p:nvSpPr>
                <p:cNvPr id="112" name="Freeform 1503">
                  <a:extLst>
                    <a:ext uri="{FF2B5EF4-FFF2-40B4-BE49-F238E27FC236}">
                      <a16:creationId xmlns:a16="http://schemas.microsoft.com/office/drawing/2014/main" id="{ED0AAAD0-4F6E-4EAF-92B7-B550D8F9B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1786" y="3273884"/>
                  <a:ext cx="356962" cy="380752"/>
                </a:xfrm>
                <a:custGeom>
                  <a:avLst/>
                  <a:gdLst>
                    <a:gd name="T0" fmla="*/ 15 w 15"/>
                    <a:gd name="T1" fmla="*/ 2 h 16"/>
                    <a:gd name="T2" fmla="*/ 13 w 15"/>
                    <a:gd name="T3" fmla="*/ 0 h 16"/>
                    <a:gd name="T4" fmla="*/ 0 w 15"/>
                    <a:gd name="T5" fmla="*/ 7 h 16"/>
                    <a:gd name="T6" fmla="*/ 9 w 15"/>
                    <a:gd name="T7" fmla="*/ 16 h 16"/>
                    <a:gd name="T8" fmla="*/ 15 w 15"/>
                    <a:gd name="T9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15" y="2"/>
                      </a:moveTo>
                      <a:lnTo>
                        <a:pt x="13" y="0"/>
                      </a:lnTo>
                      <a:lnTo>
                        <a:pt x="0" y="7"/>
                      </a:lnTo>
                      <a:lnTo>
                        <a:pt x="9" y="16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13" name="Freeform 1504">
                  <a:extLst>
                    <a:ext uri="{FF2B5EF4-FFF2-40B4-BE49-F238E27FC236}">
                      <a16:creationId xmlns:a16="http://schemas.microsoft.com/office/drawing/2014/main" id="{2EAF4C92-E6CD-40F1-9F2E-4737815AF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8627" y="3273884"/>
                  <a:ext cx="333159" cy="380752"/>
                </a:xfrm>
                <a:custGeom>
                  <a:avLst/>
                  <a:gdLst>
                    <a:gd name="T0" fmla="*/ 0 w 14"/>
                    <a:gd name="T1" fmla="*/ 3 h 16"/>
                    <a:gd name="T2" fmla="*/ 2 w 14"/>
                    <a:gd name="T3" fmla="*/ 0 h 16"/>
                    <a:gd name="T4" fmla="*/ 14 w 14"/>
                    <a:gd name="T5" fmla="*/ 7 h 16"/>
                    <a:gd name="T6" fmla="*/ 6 w 14"/>
                    <a:gd name="T7" fmla="*/ 16 h 16"/>
                    <a:gd name="T8" fmla="*/ 0 w 14"/>
                    <a:gd name="T9" fmla="*/ 3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6">
                      <a:moveTo>
                        <a:pt x="0" y="3"/>
                      </a:moveTo>
                      <a:lnTo>
                        <a:pt x="2" y="0"/>
                      </a:lnTo>
                      <a:lnTo>
                        <a:pt x="14" y="7"/>
                      </a:lnTo>
                      <a:lnTo>
                        <a:pt x="6" y="16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14" name="Freeform 1501">
                  <a:extLst>
                    <a:ext uri="{FF2B5EF4-FFF2-40B4-BE49-F238E27FC236}">
                      <a16:creationId xmlns:a16="http://schemas.microsoft.com/office/drawing/2014/main" id="{C0760433-A1C5-46F4-9279-139D0E4D44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6599" y="3440454"/>
                  <a:ext cx="214182" cy="404560"/>
                </a:xfrm>
                <a:custGeom>
                  <a:avLst/>
                  <a:gdLst>
                    <a:gd name="T0" fmla="*/ 9 w 9"/>
                    <a:gd name="T1" fmla="*/ 17 h 17"/>
                    <a:gd name="T2" fmla="*/ 6 w 9"/>
                    <a:gd name="T3" fmla="*/ 7 h 17"/>
                    <a:gd name="T4" fmla="*/ 8 w 9"/>
                    <a:gd name="T5" fmla="*/ 4 h 17"/>
                    <a:gd name="T6" fmla="*/ 4 w 9"/>
                    <a:gd name="T7" fmla="*/ 0 h 17"/>
                    <a:gd name="T8" fmla="*/ 1 w 9"/>
                    <a:gd name="T9" fmla="*/ 4 h 17"/>
                    <a:gd name="T10" fmla="*/ 3 w 9"/>
                    <a:gd name="T11" fmla="*/ 7 h 17"/>
                    <a:gd name="T12" fmla="*/ 0 w 9"/>
                    <a:gd name="T13" fmla="*/ 17 h 17"/>
                    <a:gd name="T14" fmla="*/ 9 w 9"/>
                    <a:gd name="T1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9" y="17"/>
                      </a:moveTo>
                      <a:lnTo>
                        <a:pt x="6" y="7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1" y="4"/>
                      </a:lnTo>
                      <a:lnTo>
                        <a:pt x="3" y="7"/>
                      </a:lnTo>
                      <a:lnTo>
                        <a:pt x="0" y="17"/>
                      </a:lnTo>
                      <a:lnTo>
                        <a:pt x="9" y="17"/>
                      </a:lnTo>
                      <a:close/>
                    </a:path>
                  </a:pathLst>
                </a:custGeom>
                <a:solidFill>
                  <a:srgbClr val="A500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pic>
              <p:nvPicPr>
                <p:cNvPr id="115" name="Picture 4" descr="H:\website\BRANCH\hair.png">
                  <a:extLst>
                    <a:ext uri="{FF2B5EF4-FFF2-40B4-BE49-F238E27FC236}">
                      <a16:creationId xmlns:a16="http://schemas.microsoft.com/office/drawing/2014/main" id="{7D8A9AC5-2375-4456-A88F-1C83FAA873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15660" y="1757238"/>
                  <a:ext cx="434851" cy="7247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5FC260B-B0BA-43BC-BD54-0757C7DA85AF}"/>
                  </a:ext>
                </a:extLst>
              </p:cNvPr>
              <p:cNvGrpSpPr/>
              <p:nvPr/>
            </p:nvGrpSpPr>
            <p:grpSpPr>
              <a:xfrm>
                <a:off x="1525794" y="1641326"/>
                <a:ext cx="647518" cy="217895"/>
                <a:chOff x="1525794" y="1641326"/>
                <a:chExt cx="647518" cy="217895"/>
              </a:xfrm>
            </p:grpSpPr>
            <p:sp>
              <p:nvSpPr>
                <p:cNvPr id="99" name="Freeform 2338">
                  <a:extLst>
                    <a:ext uri="{FF2B5EF4-FFF2-40B4-BE49-F238E27FC236}">
                      <a16:creationId xmlns:a16="http://schemas.microsoft.com/office/drawing/2014/main" id="{DDC080B4-79A3-40B6-8A6B-FE1925DDA8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3651686">
                  <a:off x="1650128" y="1692066"/>
                  <a:ext cx="84942" cy="84942"/>
                </a:xfrm>
                <a:custGeom>
                  <a:avLst/>
                  <a:gdLst>
                    <a:gd name="T0" fmla="*/ 16 w 16"/>
                    <a:gd name="T1" fmla="*/ 8 h 16"/>
                    <a:gd name="T2" fmla="*/ 8 w 16"/>
                    <a:gd name="T3" fmla="*/ 0 h 16"/>
                    <a:gd name="T4" fmla="*/ 8 w 16"/>
                    <a:gd name="T5" fmla="*/ 0 h 16"/>
                    <a:gd name="T6" fmla="*/ 8 w 16"/>
                    <a:gd name="T7" fmla="*/ 0 h 16"/>
                    <a:gd name="T8" fmla="*/ 0 w 16"/>
                    <a:gd name="T9" fmla="*/ 8 h 16"/>
                    <a:gd name="T10" fmla="*/ 8 w 16"/>
                    <a:gd name="T11" fmla="*/ 16 h 16"/>
                    <a:gd name="T12" fmla="*/ 16 w 16"/>
                    <a:gd name="T13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6">
                      <a:moveTo>
                        <a:pt x="16" y="8"/>
                      </a:moveTo>
                      <a:cubicBezTo>
                        <a:pt x="16" y="4"/>
                        <a:pt x="12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5"/>
                        <a:pt x="4" y="8"/>
                        <a:pt x="0" y="8"/>
                      </a:cubicBezTo>
                      <a:cubicBezTo>
                        <a:pt x="0" y="13"/>
                        <a:pt x="4" y="16"/>
                        <a:pt x="8" y="16"/>
                      </a:cubicBezTo>
                      <a:cubicBezTo>
                        <a:pt x="12" y="16"/>
                        <a:pt x="16" y="13"/>
                        <a:pt x="16" y="8"/>
                      </a:cubicBezTo>
                      <a:close/>
                    </a:path>
                  </a:pathLst>
                </a:custGeom>
                <a:solidFill>
                  <a:srgbClr val="3E3E3F">
                    <a:alpha val="45882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0" name="Freeform 2338">
                  <a:extLst>
                    <a:ext uri="{FF2B5EF4-FFF2-40B4-BE49-F238E27FC236}">
                      <a16:creationId xmlns:a16="http://schemas.microsoft.com/office/drawing/2014/main" id="{AA457258-AC4E-491C-9ABC-F05CF53A15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3651686">
                  <a:off x="1956683" y="1689164"/>
                  <a:ext cx="84942" cy="84942"/>
                </a:xfrm>
                <a:custGeom>
                  <a:avLst/>
                  <a:gdLst>
                    <a:gd name="T0" fmla="*/ 16 w 16"/>
                    <a:gd name="T1" fmla="*/ 8 h 16"/>
                    <a:gd name="T2" fmla="*/ 8 w 16"/>
                    <a:gd name="T3" fmla="*/ 0 h 16"/>
                    <a:gd name="T4" fmla="*/ 8 w 16"/>
                    <a:gd name="T5" fmla="*/ 0 h 16"/>
                    <a:gd name="T6" fmla="*/ 8 w 16"/>
                    <a:gd name="T7" fmla="*/ 0 h 16"/>
                    <a:gd name="T8" fmla="*/ 0 w 16"/>
                    <a:gd name="T9" fmla="*/ 8 h 16"/>
                    <a:gd name="T10" fmla="*/ 8 w 16"/>
                    <a:gd name="T11" fmla="*/ 16 h 16"/>
                    <a:gd name="T12" fmla="*/ 16 w 16"/>
                    <a:gd name="T13" fmla="*/ 8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6">
                      <a:moveTo>
                        <a:pt x="16" y="8"/>
                      </a:moveTo>
                      <a:cubicBezTo>
                        <a:pt x="16" y="4"/>
                        <a:pt x="12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5"/>
                        <a:pt x="4" y="8"/>
                        <a:pt x="0" y="8"/>
                      </a:cubicBezTo>
                      <a:cubicBezTo>
                        <a:pt x="0" y="13"/>
                        <a:pt x="4" y="16"/>
                        <a:pt x="8" y="16"/>
                      </a:cubicBezTo>
                      <a:cubicBezTo>
                        <a:pt x="12" y="16"/>
                        <a:pt x="16" y="13"/>
                        <a:pt x="16" y="8"/>
                      </a:cubicBezTo>
                      <a:close/>
                    </a:path>
                  </a:pathLst>
                </a:custGeom>
                <a:solidFill>
                  <a:srgbClr val="3E3E3F">
                    <a:alpha val="45882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1" name="Freeform 2807">
                  <a:extLst>
                    <a:ext uri="{FF2B5EF4-FFF2-40B4-BE49-F238E27FC236}">
                      <a16:creationId xmlns:a16="http://schemas.microsoft.com/office/drawing/2014/main" id="{739D7F9B-5D0D-49DB-82F1-E285F49893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7097" y="1661330"/>
                  <a:ext cx="129842" cy="111287"/>
                </a:xfrm>
                <a:custGeom>
                  <a:avLst/>
                  <a:gdLst>
                    <a:gd name="T0" fmla="*/ 22 w 23"/>
                    <a:gd name="T1" fmla="*/ 0 h 20"/>
                    <a:gd name="T2" fmla="*/ 2 w 23"/>
                    <a:gd name="T3" fmla="*/ 5 h 20"/>
                    <a:gd name="T4" fmla="*/ 4 w 23"/>
                    <a:gd name="T5" fmla="*/ 19 h 20"/>
                    <a:gd name="T6" fmla="*/ 4 w 23"/>
                    <a:gd name="T7" fmla="*/ 20 h 20"/>
                    <a:gd name="T8" fmla="*/ 23 w 23"/>
                    <a:gd name="T9" fmla="*/ 0 h 20"/>
                    <a:gd name="T10" fmla="*/ 22 w 23"/>
                    <a:gd name="T1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" h="20">
                      <a:moveTo>
                        <a:pt x="22" y="0"/>
                      </a:moveTo>
                      <a:cubicBezTo>
                        <a:pt x="11" y="0"/>
                        <a:pt x="4" y="1"/>
                        <a:pt x="2" y="5"/>
                      </a:cubicBezTo>
                      <a:cubicBezTo>
                        <a:pt x="0" y="8"/>
                        <a:pt x="2" y="15"/>
                        <a:pt x="4" y="19"/>
                      </a:cubicBezTo>
                      <a:cubicBezTo>
                        <a:pt x="4" y="19"/>
                        <a:pt x="4" y="20"/>
                        <a:pt x="4" y="2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D9D9D9">
                    <a:alpha val="6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102" name="Freeform 2806">
                  <a:extLst>
                    <a:ext uri="{FF2B5EF4-FFF2-40B4-BE49-F238E27FC236}">
                      <a16:creationId xmlns:a16="http://schemas.microsoft.com/office/drawing/2014/main" id="{0E2FDC47-A7C9-4717-AF79-3D96DF67F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6247" y="1659512"/>
                  <a:ext cx="148382" cy="111287"/>
                </a:xfrm>
                <a:custGeom>
                  <a:avLst/>
                  <a:gdLst>
                    <a:gd name="T0" fmla="*/ 18 w 25"/>
                    <a:gd name="T1" fmla="*/ 0 h 20"/>
                    <a:gd name="T2" fmla="*/ 1 w 25"/>
                    <a:gd name="T3" fmla="*/ 7 h 20"/>
                    <a:gd name="T4" fmla="*/ 4 w 25"/>
                    <a:gd name="T5" fmla="*/ 20 h 20"/>
                    <a:gd name="T6" fmla="*/ 25 w 25"/>
                    <a:gd name="T7" fmla="*/ 0 h 20"/>
                    <a:gd name="T8" fmla="*/ 18 w 25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0">
                      <a:moveTo>
                        <a:pt x="18" y="0"/>
                      </a:moveTo>
                      <a:cubicBezTo>
                        <a:pt x="9" y="0"/>
                        <a:pt x="0" y="0"/>
                        <a:pt x="1" y="7"/>
                      </a:cubicBezTo>
                      <a:cubicBezTo>
                        <a:pt x="2" y="13"/>
                        <a:pt x="3" y="19"/>
                        <a:pt x="4" y="2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3" y="0"/>
                        <a:pt x="20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D9D9D9">
                    <a:alpha val="6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pic>
              <p:nvPicPr>
                <p:cNvPr id="103" name="Picture 6">
                  <a:extLst>
                    <a:ext uri="{FF2B5EF4-FFF2-40B4-BE49-F238E27FC236}">
                      <a16:creationId xmlns:a16="http://schemas.microsoft.com/office/drawing/2014/main" id="{5B2E60F4-587D-4E26-82F9-53458C5257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5794" y="1641326"/>
                  <a:ext cx="647518" cy="2178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D08CAAB-07BE-43C0-8908-867EA7E812E2}"/>
                </a:ext>
              </a:extLst>
            </p:cNvPr>
            <p:cNvSpPr/>
            <p:nvPr/>
          </p:nvSpPr>
          <p:spPr>
            <a:xfrm>
              <a:off x="930251" y="1038687"/>
              <a:ext cx="1822961" cy="16702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10C23F-811C-4836-A9E4-FC7E3C739D7E}"/>
              </a:ext>
            </a:extLst>
          </p:cNvPr>
          <p:cNvSpPr/>
          <p:nvPr/>
        </p:nvSpPr>
        <p:spPr>
          <a:xfrm>
            <a:off x="8619659" y="1003918"/>
            <a:ext cx="2865120" cy="496831"/>
          </a:xfrm>
          <a:prstGeom prst="rect">
            <a:avLst/>
          </a:prstGeom>
        </p:spPr>
        <p:txBody>
          <a:bodyPr wrap="square" lIns="65306" tIns="32653" rIns="65306" bIns="32653">
            <a:spAutoFit/>
          </a:bodyPr>
          <a:lstStyle/>
          <a:p>
            <a:r>
              <a:rPr lang="en-AU" sz="1400" b="1" dirty="0"/>
              <a:t>Persona 3</a:t>
            </a:r>
          </a:p>
          <a:p>
            <a:r>
              <a:rPr lang="en-AU" sz="1400" b="1" dirty="0"/>
              <a:t>[Insert position]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317A24-FF98-40D4-8724-BD32BD245E77}"/>
              </a:ext>
            </a:extLst>
          </p:cNvPr>
          <p:cNvSpPr txBox="1"/>
          <p:nvPr/>
        </p:nvSpPr>
        <p:spPr>
          <a:xfrm>
            <a:off x="8725154" y="2388817"/>
            <a:ext cx="2834623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00" b="1" dirty="0"/>
              <a:t>Name: </a:t>
            </a:r>
          </a:p>
          <a:p>
            <a:r>
              <a:rPr lang="en-AU" sz="1600" b="1" dirty="0"/>
              <a:t>Position:</a:t>
            </a:r>
          </a:p>
          <a:p>
            <a:r>
              <a:rPr lang="en-AU" sz="1100" b="1" dirty="0">
                <a:solidFill>
                  <a:prstClr val="black"/>
                </a:solidFill>
              </a:rPr>
              <a:t>Additional information</a:t>
            </a: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2400" b="1" dirty="0">
              <a:solidFill>
                <a:prstClr val="black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2C2FC4-28C4-4555-A8B0-2B9732D0FAAD}"/>
              </a:ext>
            </a:extLst>
          </p:cNvPr>
          <p:cNvSpPr txBox="1"/>
          <p:nvPr/>
        </p:nvSpPr>
        <p:spPr>
          <a:xfrm>
            <a:off x="8725153" y="3902350"/>
            <a:ext cx="2834623" cy="954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600" b="1" dirty="0"/>
              <a:t>Persona story:</a:t>
            </a:r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1100" b="1" dirty="0">
              <a:solidFill>
                <a:prstClr val="black"/>
              </a:solidFill>
            </a:endParaRPr>
          </a:p>
          <a:p>
            <a:endParaRPr lang="en-AU" sz="2400" b="1" dirty="0">
              <a:solidFill>
                <a:prstClr val="black"/>
              </a:solidFill>
            </a:endParaRPr>
          </a:p>
        </p:txBody>
      </p:sp>
      <p:pic>
        <p:nvPicPr>
          <p:cNvPr id="149" name="Picture 2" descr="C:\Users\ucwrf\AppData\Local\Microsoft\Windows\Temporary Internet Files\Content.Outlook\4FE23RKF\daniela_transparent-02.png">
            <a:extLst>
              <a:ext uri="{FF2B5EF4-FFF2-40B4-BE49-F238E27FC236}">
                <a16:creationId xmlns:a16="http://schemas.microsoft.com/office/drawing/2014/main" id="{424D1AFA-3A06-4FAF-B0E0-A1B5ECC5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573" y="1597685"/>
            <a:ext cx="557625" cy="569552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7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381</Words>
  <Application>Microsoft Office PowerPoint</Application>
  <PresentationFormat>Widescreen</PresentationFormat>
  <Paragraphs>156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 Day</dc:creator>
  <cp:lastModifiedBy>Lala Day</cp:lastModifiedBy>
  <cp:revision>3</cp:revision>
  <dcterms:created xsi:type="dcterms:W3CDTF">2019-09-11T02:22:28Z</dcterms:created>
  <dcterms:modified xsi:type="dcterms:W3CDTF">2019-09-11T02:52:30Z</dcterms:modified>
</cp:coreProperties>
</file>