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4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553C-747A-4EC4-84A0-4CBC6E2815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8E23-A68A-44C8-8A13-D2D31C18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Cooldown data to calibrate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60835"/>
              </p:ext>
            </p:extLst>
          </p:nvPr>
        </p:nvGraphicFramePr>
        <p:xfrm>
          <a:off x="7480300" y="1869923"/>
          <a:ext cx="3873500" cy="1455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6436609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840565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469975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986567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R(T) Coefficients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n_coeff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T^n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dR/dT coefficients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n_coeff, T^n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4424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1154.28879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845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-25.8378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-25.8378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1218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774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9312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8.91E-06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3.56417E-05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5167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-9.8193E-08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438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1.81E-11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1.08756E-10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804906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8" y="1577949"/>
            <a:ext cx="6812146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4194" y="3677264"/>
            <a:ext cx="4080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Seems to be some disagreement in behavior for higher-T (should not have positive slope yet). Possibly an artifact of R</a:t>
            </a:r>
            <a:r>
              <a:rPr lang="en-US" baseline="30000" dirty="0"/>
              <a:t>2</a:t>
            </a:r>
            <a:r>
              <a:rPr lang="en-US" dirty="0"/>
              <a:t> maximization, see step-like response in R(T) for 280-300 K due to signal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168314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Cooldown data to calibrate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Reedlab ThinkPad</dc:creator>
  <cp:lastModifiedBy>Reedlab ThinkPad</cp:lastModifiedBy>
  <cp:revision>3</cp:revision>
  <dcterms:created xsi:type="dcterms:W3CDTF">2016-10-20T18:34:42Z</dcterms:created>
  <dcterms:modified xsi:type="dcterms:W3CDTF">2016-10-20T18:54:19Z</dcterms:modified>
</cp:coreProperties>
</file>