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9DF0-8E21-427B-ABE8-5F59536DBF6A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0029" t="9681" r="31993" b="9681"/>
          <a:stretch/>
        </p:blipFill>
        <p:spPr bwMode="auto">
          <a:xfrm>
            <a:off x="4568382" y="1630681"/>
            <a:ext cx="1836530" cy="180864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图片 1" descr="1e6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1483" y="1630681"/>
            <a:ext cx="2394841" cy="180317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图片 2" descr="1e7_stabliiz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294" y="5434168"/>
            <a:ext cx="2696359" cy="2030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4084172"/>
            <a:ext cx="3771510" cy="248527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431" r="8190" b="2241"/>
          <a:stretch/>
        </p:blipFill>
        <p:spPr>
          <a:xfrm rot="10800000">
            <a:off x="-2009103" y="1613827"/>
            <a:ext cx="1777620" cy="1820028"/>
          </a:xfrm>
          <a:prstGeom prst="rect">
            <a:avLst/>
          </a:prstGeom>
          <a:ln w="38100">
            <a:solidFill>
              <a:schemeClr val="bg1"/>
            </a:solidFill>
          </a:ln>
          <a:effectLst/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0" y="4686595"/>
            <a:ext cx="2059467" cy="1544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110990" y="4020405"/>
            <a:ext cx="4052444" cy="3154710"/>
            <a:chOff x="4195072" y="3190088"/>
            <a:chExt cx="4052444" cy="31547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11144" r="14479" b="3283"/>
            <a:stretch/>
          </p:blipFill>
          <p:spPr>
            <a:xfrm>
              <a:off x="4289665" y="3419860"/>
              <a:ext cx="3957851" cy="24174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95072" y="3190088"/>
              <a:ext cx="397576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spc="-800" dirty="0" smtClean="0">
                  <a:solidFill>
                    <a:schemeClr val="tx1">
                      <a:alpha val="60000"/>
                    </a:schemeClr>
                  </a:solidFill>
                </a:rPr>
                <a:t>R</a:t>
              </a:r>
              <a:r>
                <a:rPr lang="en-US" sz="13800" spc="-800" dirty="0" smtClean="0">
                  <a:solidFill>
                    <a:schemeClr val="tx1">
                      <a:alpha val="60000"/>
                    </a:schemeClr>
                  </a:solidFill>
                </a:rPr>
                <a:t>EED</a:t>
              </a:r>
              <a:endParaRPr lang="en-US" sz="13800" spc="-800" dirty="0">
                <a:solidFill>
                  <a:schemeClr val="tx1">
                    <a:alpha val="60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13611" r="2638" b="16389"/>
          <a:stretch/>
        </p:blipFill>
        <p:spPr>
          <a:xfrm>
            <a:off x="8782534" y="1613826"/>
            <a:ext cx="2366836" cy="179922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58" y="1643148"/>
            <a:ext cx="2393459" cy="17950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019" y="1628486"/>
            <a:ext cx="2895017" cy="182002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62" y="1613826"/>
            <a:ext cx="2285735" cy="180088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70" y="260690"/>
            <a:ext cx="1055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2442" r="6791" b="4600"/>
          <a:stretch/>
        </p:blipFill>
        <p:spPr>
          <a:xfrm>
            <a:off x="11044297" y="1456328"/>
            <a:ext cx="2960180" cy="25676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632" r="8665" b="3683"/>
          <a:stretch/>
        </p:blipFill>
        <p:spPr>
          <a:xfrm>
            <a:off x="1907152" y="1460023"/>
            <a:ext cx="3885180" cy="256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3116" r="7339" b="6135"/>
          <a:stretch/>
        </p:blipFill>
        <p:spPr>
          <a:xfrm>
            <a:off x="-4396136" y="1456328"/>
            <a:ext cx="3094241" cy="2520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2" t="73" r="34314" b="-3941"/>
          <a:stretch/>
        </p:blipFill>
        <p:spPr>
          <a:xfrm>
            <a:off x="8552668" y="1480456"/>
            <a:ext cx="2491629" cy="254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25" y="1456328"/>
            <a:ext cx="3043155" cy="256398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9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unixstickers.com/image/cache/data/stickers/C/C++-unofficial.sh-600x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11" y="4050560"/>
            <a:ext cx="1427643" cy="14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7hekJRK74_M/VePJPdG1LuI/AAAAAAAACac/zgJ9BhR54Yo/s1600/Python-shahriar-tp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99" y="4272062"/>
            <a:ext cx="1078225" cy="10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37" y="4202898"/>
            <a:ext cx="1214541" cy="10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programming.net/wp-content/uploads/2012/10/R-Programm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05" y="4296762"/>
            <a:ext cx="1246568" cy="9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9674" y="1503839"/>
            <a:ext cx="2684876" cy="2399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9350" y="-26596"/>
            <a:ext cx="9258300" cy="13049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377726" y="2080591"/>
            <a:ext cx="2348221" cy="1822500"/>
            <a:chOff x="-1377726" y="1480456"/>
            <a:chExt cx="3121472" cy="2422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9" t="6544" r="20037" b="24667"/>
            <a:stretch/>
          </p:blipFill>
          <p:spPr>
            <a:xfrm>
              <a:off x="-1377726" y="1480456"/>
              <a:ext cx="3121472" cy="2422635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sp>
          <p:nvSpPr>
            <p:cNvPr id="13" name="Oval 12"/>
            <p:cNvSpPr/>
            <p:nvPr/>
          </p:nvSpPr>
          <p:spPr>
            <a:xfrm>
              <a:off x="-1143000" y="1905000"/>
              <a:ext cx="1864740" cy="18647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6087" y="6619663"/>
            <a:ext cx="9258300" cy="1304925"/>
          </a:xfrm>
          <a:prstGeom prst="rect">
            <a:avLst/>
          </a:prstGeom>
        </p:spPr>
      </p:pic>
      <p:pic>
        <p:nvPicPr>
          <p:cNvPr id="1038" name="Picture 14" descr="http://web.engr.illinois.edu/~zestrad2/images/latex_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69" y="4155979"/>
            <a:ext cx="1674176" cy="14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t-scm.com/images/logos/downloads/Git-Icon-1788C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94" y="4259181"/>
            <a:ext cx="1138826" cy="1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" y="5356639"/>
            <a:ext cx="1160617" cy="11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28797" y="1714412"/>
            <a:ext cx="6702881" cy="5070828"/>
            <a:chOff x="5328797" y="1714412"/>
            <a:chExt cx="6702881" cy="50708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67487" b="55727"/>
            <a:stretch/>
          </p:blipFill>
          <p:spPr>
            <a:xfrm>
              <a:off x="5408647" y="1714412"/>
              <a:ext cx="1811625" cy="72532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6682" t="50311" r="1100"/>
            <a:stretch/>
          </p:blipFill>
          <p:spPr>
            <a:xfrm>
              <a:off x="7269488" y="1751356"/>
              <a:ext cx="4581234" cy="8140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2752" r="8622" b="4837"/>
            <a:stretch/>
          </p:blipFill>
          <p:spPr>
            <a:xfrm>
              <a:off x="5328797" y="2938208"/>
              <a:ext cx="6702881" cy="38470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7349" y="3262283"/>
              <a:ext cx="2305050" cy="8953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90528" y="3205610"/>
              <a:ext cx="2098973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Fitted Gap Parameters:</a:t>
              </a:r>
            </a:p>
            <a:p>
              <a:r>
                <a:rPr lang="en-US" sz="1600" dirty="0" smtClean="0"/>
                <a:t>d = 0.52 nm</a:t>
              </a:r>
            </a:p>
            <a:p>
              <a:r>
                <a:rPr lang="en-US" sz="1600" dirty="0" smtClean="0"/>
                <a:t>Φ</a:t>
              </a:r>
              <a:r>
                <a:rPr lang="en-US" sz="1600" baseline="-25000" dirty="0" smtClean="0"/>
                <a:t>S</a:t>
              </a:r>
              <a:r>
                <a:rPr lang="en-US" sz="1600" dirty="0" smtClean="0"/>
                <a:t> = 0.45 eV</a:t>
              </a:r>
            </a:p>
            <a:p>
              <a:r>
                <a:rPr lang="en-US" sz="1600" dirty="0" smtClean="0"/>
                <a:t>Φ</a:t>
              </a:r>
              <a:r>
                <a:rPr lang="en-US" sz="1600" baseline="-25000" dirty="0" smtClean="0"/>
                <a:t>D</a:t>
              </a:r>
              <a:r>
                <a:rPr lang="en-US" sz="1600" dirty="0" smtClean="0"/>
                <a:t>= 0.23 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9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13</cp:revision>
  <dcterms:created xsi:type="dcterms:W3CDTF">2015-10-15T21:33:05Z</dcterms:created>
  <dcterms:modified xsi:type="dcterms:W3CDTF">2015-10-24T15:32:24Z</dcterms:modified>
</cp:coreProperties>
</file>