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Amatic SC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ab264a2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ab264a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ab264a2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ab264a2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ab264a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6ab264a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ab264a2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ab264a2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ab264a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6ab264a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ab264a2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6ab264a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ab264a2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6ab264a2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ab264a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ab264a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ab264a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ab264a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6ab264a2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6ab264a2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6ab264a2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6ab264a2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ab264a2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ab264a2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ab264a2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6ab264a2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ab264a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ab264a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6ab264a2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6ab264a2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6ab264a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6ab264a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6ab264a2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6ab264a2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6ab264a2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6ab264a2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Building a Raspberry Pi Cluster</a:t>
            </a:r>
            <a:endParaRPr sz="3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 Wagner, SDSC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(TODO): Summary &amp; diagram of cluster components and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Raspberry Pi Cluster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Going To Do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Gather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Almost fully assemble the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 first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 other nodes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Needed (Per Group)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Raspberry Pi’s (4)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4+ port USB Power Hub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4+ port Ethernet Port Switch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USB Keyboard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USB Mouse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1-4 LCD Monitors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Wireless Adapter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microSD Cards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MG_2369.jpg"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434" y="692399"/>
            <a:ext cx="2907263" cy="387632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pinode-0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pinode-1 </a:t>
            </a:r>
            <a:r>
              <a:rPr lang="en"/>
              <a:t>and Repeat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III: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Programming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Parallel Application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images.py on single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it on all four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image, scale up windows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Sketch out basics of tiled displays (geometry)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Parallel Application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picture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sections around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image (rotate, transparency,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clusters &amp; parallel computing?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Raspberry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II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the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III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parallel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 parallel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970550" y="4669125"/>
            <a:ext cx="4128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CC BY-SA 4.0 https://commons.wikimedia.org/wiki/User:Multicherry</a:t>
            </a:r>
            <a:endParaRPr sz="1000"/>
          </a:p>
        </p:txBody>
      </p:sp>
      <p:pic>
        <p:nvPicPr>
          <p:cNvPr descr="File:Raspberry Pi 2 Model B v1.1 rear angle new.jpg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000" y="1817750"/>
            <a:ext cx="4129050" cy="27509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4"/>
          <p:cNvSpPr txBox="1"/>
          <p:nvPr/>
        </p:nvSpPr>
        <p:spPr>
          <a:xfrm rot="-1837754">
            <a:off x="6774114" y="924232"/>
            <a:ext cx="2017938" cy="686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C4125"/>
                </a:solidFill>
                <a:latin typeface="Amatic SC"/>
                <a:ea typeface="Amatic SC"/>
                <a:cs typeface="Amatic SC"/>
                <a:sym typeface="Amatic SC"/>
              </a:rPr>
              <a:t>Ask questions!</a:t>
            </a:r>
            <a:endParaRPr b="1" sz="3600">
              <a:solidFill>
                <a:srgbClr val="CC412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Parallel Computing?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Parallel Applications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Computers Work Together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Clusters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Cluster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