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80" d="100"/>
          <a:sy n="80" d="100"/>
        </p:scale>
        <p:origin x="102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F40-0889-45B7-AFA1-F75F0C9F5E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2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B8A1-77D4-4C74-9634-08756FB610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3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6B2-1295-4B1D-AF45-CAF2590449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0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AC51-1004-48D9-99A2-256A77D526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28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4CE5-B37E-4839-9902-97416E92FD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6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15E-2CAE-4F9D-AF92-4C7BD0556C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2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92A9-4DB2-480D-8530-2C04264E6F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13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ADD-C609-4138-A045-74BB4EF483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3A92-248C-4BBC-8AAC-0EA3418A84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0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C66C-5A43-4272-9D2C-3D78E9E1FA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E9C6-B9C4-4B0A-927F-B47B48BF1D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25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DA0B-E949-41DD-8271-B0F863EFC4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6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5908F-1E07-A544-D939-EC80F126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831"/>
            <a:ext cx="9144385" cy="5082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366장 어두운 내 눈 밝히사(통485)</dc:title>
  <dc:creator>김창운</dc:creator>
  <cp:lastModifiedBy>성대 심</cp:lastModifiedBy>
  <cp:revision>31</cp:revision>
  <dcterms:created xsi:type="dcterms:W3CDTF">2012-08-30T03:18:24Z</dcterms:created>
  <dcterms:modified xsi:type="dcterms:W3CDTF">2024-01-30T05:18:11Z</dcterms:modified>
</cp:coreProperties>
</file>