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17B6-8069-4FA2-9F83-9E260095FC3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220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36F2-B510-4DA1-9836-0362DECFADC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608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251F-F150-4B10-96B0-D66D28FA42F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988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AAD-7FDF-4818-9376-1A87C1FC810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666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0C257-2C88-4999-AD5B-82452BF49E6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313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AECD-B995-495F-8699-E5801B21C48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582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8AF93-087F-4F68-8271-5FB190D918F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979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21D8-1BE3-4E6F-ACE4-A4010479EB7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874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F6A0-A1AF-48AD-ACCD-09C7FC107A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769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B017-CC39-4824-A6AD-0C2B6BECE0C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504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91E7-F523-4FE1-A928-D0B1E134DF2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391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F0018-05C8-4DEC-B3F5-1D7930EEC3F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723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새찬송가 001장</dc:title>
  <dc:creator>김창운</dc:creator>
  <cp:lastModifiedBy>seongdae</cp:lastModifiedBy>
  <cp:revision>5</cp:revision>
  <dcterms:created xsi:type="dcterms:W3CDTF">2012-08-30T03:18:24Z</dcterms:created>
  <dcterms:modified xsi:type="dcterms:W3CDTF">2020-05-01T07:06:50Z</dcterms:modified>
</cp:coreProperties>
</file>