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3F8D-2058-441F-AABE-75EACA44D9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41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FC176-61CF-4D20-80C1-49FAAA2113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3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1907-2062-4359-A8CD-DC7B5CBA04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19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5F7D-7BB1-4756-BA7C-E3DD109C2B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8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B5A1-3CE1-4024-B915-1D892FE15B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2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506B-EC17-4E0D-A970-943E2EA948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5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563C-314C-4A7A-AB58-B92C5F8229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0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B37A-EC5F-40AA-BFAF-10BF41D0D5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1825-75DA-4064-BF1F-B1AC9BE3DA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72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7462-0ABD-48E2-A8D3-7BF8B5214F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65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7595-D6DA-455E-88D4-E7C4C4073B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65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56A9-D2D6-4010-9F55-353D3CDD38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2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새찬송가 001장</dc:title>
  <dc:creator>김창운</dc:creator>
  <cp:lastModifiedBy>seongdae</cp:lastModifiedBy>
  <cp:revision>5</cp:revision>
  <dcterms:created xsi:type="dcterms:W3CDTF">2012-08-30T03:18:24Z</dcterms:created>
  <dcterms:modified xsi:type="dcterms:W3CDTF">2020-05-01T07:06:52Z</dcterms:modified>
</cp:coreProperties>
</file>