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DCF-4DFB-4986-B89A-1214DD0786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6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FA15D-1840-4F7D-87F2-4D19F2617C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51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4FD4-272B-4A4C-A214-132D49B3C7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28B2-033E-41D8-9D0F-75818AF8D9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646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C20-9C99-4328-ADBB-6C434F8456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10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11C1-C19B-4340-92BF-271AC0BE5C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276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CE8F-0064-4073-A163-6BEDF4E3FC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78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CCD5-3AEC-4455-A0D6-10B6ED1CE8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7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03C2-2C25-400F-960E-D3A28B5974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1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C3FB-2803-4873-B813-8DA3393399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017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DDAB4-6EBE-4DE4-9950-A14F4E5BA7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660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4E6E-9738-4488-A79E-5DFCA80B40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22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새찬송가 004장</dc:title>
  <dc:creator>김창운</dc:creator>
  <cp:lastModifiedBy>seongdae</cp:lastModifiedBy>
  <cp:revision>7</cp:revision>
  <dcterms:created xsi:type="dcterms:W3CDTF">2012-08-30T03:18:24Z</dcterms:created>
  <dcterms:modified xsi:type="dcterms:W3CDTF">2020-05-01T07:06:54Z</dcterms:modified>
</cp:coreProperties>
</file>