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8EFF-24AE-4D34-8DB6-74027B8629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59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4F75-58E0-4C6D-A9FF-73D1FA3C0A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89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885B-93AD-4776-8226-520AFF7FB9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5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0BC-8983-4F85-9C0D-7EB905AF5C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59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AFB9-5D3F-4ED6-8831-43540E0820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D328-8418-49DE-9FFA-D554364454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5EFF-0839-4072-A3B6-A01AC2123F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3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C6AB-C985-481C-8C04-6BFCF01A9C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9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872B-35F3-49D4-8586-54E4CDB251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54FA-BB32-4376-BDAA-D277B54E16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42DE-9E02-4FEE-9121-19B92C76A3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9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E124-0ECA-43CC-B20C-E1349CE1B4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39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새찬송가 005장</dc:title>
  <dc:creator>김창운</dc:creator>
  <cp:lastModifiedBy>seongdae</cp:lastModifiedBy>
  <cp:revision>6</cp:revision>
  <dcterms:created xsi:type="dcterms:W3CDTF">2012-08-30T03:18:24Z</dcterms:created>
  <dcterms:modified xsi:type="dcterms:W3CDTF">2020-05-01T07:06:55Z</dcterms:modified>
</cp:coreProperties>
</file>