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7" autoAdjust="0"/>
    <p:restoredTop sz="94660"/>
  </p:normalViewPr>
  <p:slideViewPr>
    <p:cSldViewPr>
      <p:cViewPr varScale="1">
        <p:scale>
          <a:sx n="70" d="100"/>
          <a:sy n="70" d="100"/>
        </p:scale>
        <p:origin x="84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5B7C-F7B6-4AD1-AFEB-9EF5FD79AF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743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64A1-4C51-4EA8-B005-E6036A49C5F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090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10BA3-C7D2-4001-B2F9-531F9272974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709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84B48-9FAA-4739-ADD5-1985E23F198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211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EFEB-4820-4F6C-9D20-8D93DC2334A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984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11A4A-A9D9-454F-A6AC-DB89541C308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88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4272-2187-40A8-9F91-CD9DE365C6B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425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7DB1-E3BE-4D84-A9E3-3E05DA7EF42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642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DC055-A769-4CB2-8A0B-867CEADD772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12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A3B-B89A-437F-B1A8-0FFE402E5B1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74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F1E55-BAFA-4BEA-9227-2558A3EEF27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115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0354-D3E2-458A-A071-EEA145DA8F0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37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71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008장 거룩거룩거룩전능하신주님(통9)</dc:title>
  <dc:creator>김창운</dc:creator>
  <cp:lastModifiedBy>seongdae</cp:lastModifiedBy>
  <cp:revision>7</cp:revision>
  <dcterms:created xsi:type="dcterms:W3CDTF">2012-08-30T03:18:24Z</dcterms:created>
  <dcterms:modified xsi:type="dcterms:W3CDTF">2020-05-01T07:06:59Z</dcterms:modified>
</cp:coreProperties>
</file>