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90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D3699-EB80-4DDB-A6AD-CE2EC1E36E0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58304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AF9D3-20CA-43A9-B00D-BF9DD5878D3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62751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4ADF6-D4D0-4E47-98B6-0AAAB909839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96324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DC3D2-FA6D-468E-B446-B8932DD5D55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13680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CE8F2-A96A-4C41-9E4A-91B94506034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74507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839B9-5A13-4AD8-AA73-6B45C8720EF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0675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ECA98-3BBF-49E3-8F91-871E68A7BD4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6006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245B-8072-4A3F-9CB8-94D2162F2FE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27478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97882-A601-41A1-B7D8-147A76EBD1C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82028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DED93-631A-4355-8E88-5D1ED07A8E8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11560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9EA9F-95A3-4204-AD7E-9D14E970C19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45096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A97864-5822-4415-AF14-B5B5B2CFA1E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09067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82</TotalTime>
  <Words>0</Words>
  <Application>Microsoft Office PowerPoint</Application>
  <PresentationFormat>와이드스크린</PresentationFormat>
  <Paragraphs>0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009장 하늘에가득찬영광의하나님(통53)</dc:title>
  <dc:creator>김창운</dc:creator>
  <cp:lastModifiedBy>seongdae</cp:lastModifiedBy>
  <cp:revision>7</cp:revision>
  <dcterms:created xsi:type="dcterms:W3CDTF">2012-08-30T03:18:24Z</dcterms:created>
  <dcterms:modified xsi:type="dcterms:W3CDTF">2020-05-01T07:07:02Z</dcterms:modified>
</cp:coreProperties>
</file>