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F045-3FB6-4B70-87A2-F3B3742B5C9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987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1023-AA0F-4B3A-ADA9-DCDFF9AF947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123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1C48-1CAD-4390-9236-EDDEA27A8CF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55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FD35-D4D6-417F-8E33-CC356BDCB8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008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AE5C-1D1E-4D5C-8AEE-15FAEDB30B0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338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3C9F-9850-405C-9251-2BFC84E5ACC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206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CF23-FF08-4426-808D-5CA0854CCC5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705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930C-6DE3-4C70-A4FC-BA25D4F9B1F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841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7938-4930-43C9-AFB8-1EE61748123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836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D07E-D329-49E5-B076-093ACF6A37A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206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9008-6068-4D60-B5B0-EA630A2C6A8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797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E0FA-9974-4258-A9A1-94E372CE0FF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241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013장 영원한하늘나라</dc:title>
  <dc:creator>김창운</dc:creator>
  <cp:lastModifiedBy>seongdae</cp:lastModifiedBy>
  <cp:revision>8</cp:revision>
  <dcterms:created xsi:type="dcterms:W3CDTF">2012-08-30T03:18:24Z</dcterms:created>
  <dcterms:modified xsi:type="dcterms:W3CDTF">2020-05-01T07:07:10Z</dcterms:modified>
</cp:coreProperties>
</file>