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065-8F0A-4D72-B951-4490559575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4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ABAA-C482-4830-BE36-68561DF9CD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6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97C4-4B6F-4A11-B095-6DADA77300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78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EAE6-ABF5-444B-9255-96CAE6C396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85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5E27-8853-4D2F-85C7-15AEFFB93A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905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138-DB2F-4FA1-BE1A-0C884D3364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68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6E4B-B4AA-4A94-B34D-7ECA8B7AD1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84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5852-CD7A-4E4D-A0AC-4587D5F405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823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61A4-1508-4CB2-B24F-C4BCD32201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1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CE6B-C7F2-44D3-828D-84C692D4A5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4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9DA4-2D2A-4A6B-A337-6272A8EF22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50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997D-1E4D-4A7B-9DEE-361215F40E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43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김창운</dc:creator>
  <cp:lastModifiedBy>seongdae</cp:lastModifiedBy>
  <cp:revision>9</cp:revision>
  <dcterms:created xsi:type="dcterms:W3CDTF">2012-08-30T03:18:24Z</dcterms:created>
  <dcterms:modified xsi:type="dcterms:W3CDTF">2020-05-01T07:07:12Z</dcterms:modified>
</cp:coreProperties>
</file>