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0F32-8495-4394-9C80-990BA4E10C2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92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9652-B1C3-4CCE-BE40-92AAD8E140C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36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10D3-F218-464D-9F57-D44E2DCB819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132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D438-F936-4EE3-A2C1-9D4EA02413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424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E01B-9925-42DF-A70C-46C02278C8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984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76AF-FC95-4050-AF45-F92841F0C9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000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00AB-4A61-484A-8428-86DC37DCD0D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29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9E92-DF75-42A5-AAAE-EC2B7ABAD4D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192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3272-419D-4A66-9093-A465F0AC35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511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0801-D6A5-406A-8ADA-A03AFE76C1B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288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47B5-F281-4C50-8359-9435AD364D0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684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33DE9-6C93-41D2-9015-1450BDBC947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864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016장 은혜로신하나님우리주하나님</dc:title>
  <dc:creator>김창운</dc:creator>
  <cp:lastModifiedBy>seongdae</cp:lastModifiedBy>
  <cp:revision>11</cp:revision>
  <dcterms:created xsi:type="dcterms:W3CDTF">2012-08-30T03:18:24Z</dcterms:created>
  <dcterms:modified xsi:type="dcterms:W3CDTF">2020-05-01T07:07:16Z</dcterms:modified>
</cp:coreProperties>
</file>