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870E-3372-48B5-8FC7-760A9A94B7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5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F4C96-CD91-43B3-93B7-E11DDDF22E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9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478-7DBC-42A2-A9ED-88FF76535A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879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FF6D-C574-4B59-8ED7-2A5FDDCA83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9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6954-DB3E-4FC2-A6DF-182B848E15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429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252C-AC29-4215-BD5C-0B7401C4F4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676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C57A-2747-4AB6-BB5F-54A311EBE5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92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3FF8-2D9B-4EBF-AAE4-DD9BAADF48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30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11A-9B5E-49EF-A391-1A21833744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535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3D7E-820C-4E73-943A-C58D3F97D0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50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F4CA-AE58-4A69-AF3C-38AF091F92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858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A36A-7EA4-47BB-B525-3AF2B42FDB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740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017장 사랑의하나님</dc:title>
  <dc:creator>김창운</dc:creator>
  <cp:lastModifiedBy>seongdae</cp:lastModifiedBy>
  <cp:revision>11</cp:revision>
  <dcterms:created xsi:type="dcterms:W3CDTF">2012-08-30T03:18:24Z</dcterms:created>
  <dcterms:modified xsi:type="dcterms:W3CDTF">2020-05-01T07:07:18Z</dcterms:modified>
</cp:coreProperties>
</file>