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E156-098D-40F0-B205-DA3645C03B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386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B6ED-FE62-4DDB-B146-B6D9DCAD42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619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79EC-0932-444A-A62C-DCE6C95B9B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369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8EB0-4B65-45D3-AF0A-66E9066B0E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980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7255-D8F5-4A08-8152-25D718BB3C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303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1994-2388-42CD-81E9-D843954479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542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695C-8D71-4E93-9968-6183CD15616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626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AB8D-728F-4680-B8A4-013B9C72AA1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98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89F6-D4AA-43B1-B07D-F001215802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332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6E84-1A68-4CF1-AD6E-4E0189E4D1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184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4181-8548-45A6-85B5-83314A7827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110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BA868-578C-46A6-A5FF-309EBD9A05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69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018장 성도들아찬양하자</dc:title>
  <dc:creator>김창운</dc:creator>
  <cp:lastModifiedBy>seongdae</cp:lastModifiedBy>
  <cp:revision>11</cp:revision>
  <dcterms:created xsi:type="dcterms:W3CDTF">2012-08-30T03:18:24Z</dcterms:created>
  <dcterms:modified xsi:type="dcterms:W3CDTF">2020-05-01T07:07:19Z</dcterms:modified>
</cp:coreProperties>
</file>