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DF6F-39CC-499F-ADD0-3948FEA585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806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DBB6-8F70-4121-A017-51F07A7E0F2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386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46F3-F90D-4166-AA27-E6B912C34B6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106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E674-2F72-4506-852E-CC4F6631EA0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432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16AB-EBBD-4658-84B7-D3014138AB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628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F0C1-DE7B-4C86-A374-BF597A05BC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246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97EE-06CA-459A-80A9-9F77D5307B2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25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678A-A109-4BCB-B26D-0A47CF1C30F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626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D987-6086-4A4F-B628-0329E88EC1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920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4221-A245-474F-B845-561563FBAB8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075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9C28-7401-448F-863B-8E5EFB5D52C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959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66DF8-3D4B-4A76-869E-6A8F836011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294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020장 큰영광중에계신주(통41)</dc:title>
  <dc:creator>김창운</dc:creator>
  <cp:lastModifiedBy>seongdae</cp:lastModifiedBy>
  <cp:revision>12</cp:revision>
  <dcterms:created xsi:type="dcterms:W3CDTF">2012-08-30T03:18:24Z</dcterms:created>
  <dcterms:modified xsi:type="dcterms:W3CDTF">2020-05-01T07:07:23Z</dcterms:modified>
</cp:coreProperties>
</file>