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131-5D0E-4F6C-A07A-250BE2569E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82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E16B-5829-4D2E-B85E-DF331228B1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76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16AB-61E6-43B6-9EB0-D69A606512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34-703C-4C89-83D3-E9B71D3742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59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959-B626-4F19-B580-FC560F2031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9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4CF-DBC9-4B83-8ED0-7C43F613BD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4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8A51-3F6C-4156-A746-90DB399184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9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632-CF3E-43E8-B563-9E39EF35B1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48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C8C-2EFF-4719-B3B0-DE0B10E5AE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9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E5BB-293D-4AB4-9712-81960CF065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7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AFC-F291-4BBE-ABB5-1B2C5C3852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60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8BE2-512D-4E2B-B0D8-C275CCCAAE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5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021장 다찬양하여라(통21)</dc:title>
  <dc:creator>김창운</dc:creator>
  <cp:lastModifiedBy>seongdae</cp:lastModifiedBy>
  <cp:revision>12</cp:revision>
  <dcterms:created xsi:type="dcterms:W3CDTF">2012-08-30T03:18:24Z</dcterms:created>
  <dcterms:modified xsi:type="dcterms:W3CDTF">2020-05-01T07:07:25Z</dcterms:modified>
</cp:coreProperties>
</file>