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56E18-F005-4359-A3B0-BA3E85E6F7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4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18A53-3694-4AF8-83C2-015BE50663C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97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0551-BB26-48E6-B501-6435B08056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58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5CFC-EB9D-4B01-8914-820FB34A186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7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7D7C-DDE1-4513-AEF2-DC8AB39241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431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AF89-6D00-4155-A248-AA9D99EF10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64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D7C8-2AC2-47ED-9318-73126504094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78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DDDB1-E4A8-44C4-A529-2AC8645350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239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5E70-DFB4-4D67-80D7-587B128E0AB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8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EFCBA-875E-4B70-8BA7-A83A7F0C14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54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7C6C-8563-4BCE-96D1-167D706C2A2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2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6C260-75A0-433B-9C65-B369CBB7CE1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0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022장 만유의주앞에(통26)</dc:title>
  <dc:creator>김창운</dc:creator>
  <cp:lastModifiedBy>seongdae</cp:lastModifiedBy>
  <cp:revision>13</cp:revision>
  <dcterms:created xsi:type="dcterms:W3CDTF">2012-08-30T03:18:24Z</dcterms:created>
  <dcterms:modified xsi:type="dcterms:W3CDTF">2020-05-01T07:07:27Z</dcterms:modified>
</cp:coreProperties>
</file>