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9380-25C7-42DC-9647-A3339053BD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7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5274-81E6-4129-8EEC-0F2313D575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8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D21-8E74-44DA-8A4A-4C0657D8E6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4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C7B9-39E0-40CD-8F08-6F8B98CC3C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340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CA0-B739-4AC1-AD4A-9C425C9F42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86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D4-8019-4AAA-B0A6-32C4E5B4F6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4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9151-7229-4D41-A363-438219DC5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3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36D6-2CF5-4926-AB54-128ED0A06A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61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4166-86EA-4F3F-A2E0-8330CECF52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94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98A-3C7E-4F63-97FC-383EEE33BF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4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B319-9D98-4A81-AE8B-81FE3F95FB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806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6650-3792-4D63-B205-24AC483143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11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023장 만입이내게있으면(통23)</dc:title>
  <dc:creator>김창운</dc:creator>
  <cp:lastModifiedBy>seongdae</cp:lastModifiedBy>
  <cp:revision>13</cp:revision>
  <dcterms:created xsi:type="dcterms:W3CDTF">2012-08-30T03:18:24Z</dcterms:created>
  <dcterms:modified xsi:type="dcterms:W3CDTF">2020-05-01T07:07:28Z</dcterms:modified>
</cp:coreProperties>
</file>