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C94B-C68A-4D12-B3D5-86A2C580A67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183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5DCF1-96BF-4CF2-A932-31F4B98D98E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556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A4FF-90DB-4C2F-9D33-3CBC5A0A383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439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37187-69F6-4EDA-A296-97CCA4DFDCE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945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695D-790B-4073-A0DE-51CF0FAC1FF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422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80B2-253F-40C9-B258-AE6703A9F77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226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4BC4-A6CA-4C2C-81BA-77861146098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692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7560-FD2A-44E8-9DAF-9C3DF60B959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271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334F-C31F-406B-BEAE-792AB0BBAB5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893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DBB4-16D6-456A-977B-964CC5B8670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0396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A1AE3-AD46-42F5-8890-AA1611E86E5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236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2BD76-9661-49D3-AAB2-CB4C515CC8E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73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024장 왕되신주</dc:title>
  <dc:creator>김창운</dc:creator>
  <cp:lastModifiedBy>seongdae</cp:lastModifiedBy>
  <cp:revision>13</cp:revision>
  <dcterms:created xsi:type="dcterms:W3CDTF">2012-08-30T03:18:24Z</dcterms:created>
  <dcterms:modified xsi:type="dcterms:W3CDTF">2020-05-01T07:07:30Z</dcterms:modified>
</cp:coreProperties>
</file>