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EC24-B55A-4C3F-B0A2-365FC110C9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31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EE6C-D552-43DF-A386-2E9B53F98F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28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FF37-11EF-4617-A8E5-C32F89D3FB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0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E380-1CC7-46A5-A3C4-18C5DD708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6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3EFC-D861-4674-84C5-C98E7C467C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4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2DA-0B01-4996-B144-59559D096B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0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D578-89C2-43F6-947D-ADF670594F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1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4299-8175-42D4-B211-B404E8AC5A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5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DE57-456E-48E0-A930-44E9DED484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B16B-50A8-4135-BE02-93CDF63F70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1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2AA-F285-4A5A-9415-4C9759C2D7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81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0898-FFD4-4464-BE7B-B8749AEB5D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4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025장 면류관벗어서(통25)</dc:title>
  <dc:creator>김창운</dc:creator>
  <cp:lastModifiedBy>seongdae</cp:lastModifiedBy>
  <cp:revision>16</cp:revision>
  <dcterms:created xsi:type="dcterms:W3CDTF">2012-08-30T03:18:24Z</dcterms:created>
  <dcterms:modified xsi:type="dcterms:W3CDTF">2020-05-01T07:07:32Z</dcterms:modified>
</cp:coreProperties>
</file>