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8" autoAdjust="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FA72-C06F-41C1-9C4C-72537055E22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345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946E-E4B2-4617-8EC1-815E2AC5C6A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474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269A2-3248-4576-A82A-43658C59CC4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708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BBF28-4D1A-40E5-89F9-EFACD5F4905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591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DEE6-80E0-4B53-85C6-2C0D3AACA46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864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42D8-C6C6-453B-ADE4-987C30D2720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431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A7DC-1B0B-4E2F-8211-BCFA4370B9A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918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865A-2C88-4FB5-ABAF-D08DB38ED43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23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F082-295F-4B45-90E4-24C611E985B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350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23A8-E939-4DE7-8438-8B825D544AE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758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1550-BDDC-4960-BDC8-74BDCB6CC79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171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B3D24-7E54-4019-B842-1BF3C4FCF7D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696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026장 구세주를아는이들(통14)</dc:title>
  <dc:creator>김창운</dc:creator>
  <cp:lastModifiedBy>seongdae</cp:lastModifiedBy>
  <cp:revision>16</cp:revision>
  <dcterms:created xsi:type="dcterms:W3CDTF">2012-08-30T03:18:24Z</dcterms:created>
  <dcterms:modified xsi:type="dcterms:W3CDTF">2020-05-01T07:07:34Z</dcterms:modified>
</cp:coreProperties>
</file>