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9" r:id="rId4"/>
    <p:sldId id="264" r:id="rId5"/>
    <p:sldId id="270" r:id="rId6"/>
    <p:sldId id="265" r:id="rId7"/>
    <p:sldId id="266" r:id="rId8"/>
    <p:sldId id="267" r:id="rId9"/>
    <p:sldId id="273" r:id="rId10"/>
    <p:sldId id="268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93F9-8E7A-4170-A6FB-B667347D0B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905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D1C4-F1CA-4B68-B079-22E03A0C7D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2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E118-24DF-454B-A0DB-CF4B46BCEE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75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D7A2-209F-45AB-AA82-469152E06F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78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DBA2-D710-45DE-B79B-55549592AB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2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9CD3-C12B-4893-9A2A-98FC2A7C3E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4448-5CA5-4E80-91A1-4045692985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33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3F03-4CFF-4ACA-B060-4C9D61AA1F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3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B4A2-7813-4830-A5D3-51BDA07A1F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28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23B-3E22-488B-9E32-9F3078DFB3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24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131B-ACA8-4598-9BF7-247ED2D637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09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F5F8-7021-4FE4-B904-DC6690178D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35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030장 전능하고놀라우신</dc:title>
  <dc:creator>김창운</dc:creator>
  <cp:lastModifiedBy>seongdae</cp:lastModifiedBy>
  <cp:revision>18</cp:revision>
  <dcterms:created xsi:type="dcterms:W3CDTF">2012-08-30T03:18:24Z</dcterms:created>
  <dcterms:modified xsi:type="dcterms:W3CDTF">2020-05-01T07:07:41Z</dcterms:modified>
</cp:coreProperties>
</file>