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3" r:id="rId3"/>
    <p:sldId id="271" r:id="rId4"/>
    <p:sldId id="272" r:id="rId5"/>
    <p:sldId id="264" r:id="rId6"/>
    <p:sldId id="265" r:id="rId7"/>
    <p:sldId id="273" r:id="rId8"/>
    <p:sldId id="274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90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13561-D538-40C4-831D-69F83DA10C2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40615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94CBE-F934-4E76-A315-278509A25D6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21046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E9503-1E51-4034-9B65-EA9627ACC20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51197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CBA95-20C0-46F7-A1D3-91DDC707C08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87895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6B697-2CC3-44CE-944C-C1FF1511B3B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34027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05F29-C69B-4F16-8F39-CABFC4CD55D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59200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6062E-66A3-40A6-8BB1-756EF49ED75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38893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13EA5-1318-4EE5-BCED-BE538EE32FF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23102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05A20-E397-4F3A-9334-1C92BF3909C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14615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FF4D4-8F63-48CA-8912-C0D9B41B0C5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91471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F50C7-0A0E-4C67-A449-0609A9F08C5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14777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C5101-4A1F-472C-97C4-98A305F1CD1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30135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177</TotalTime>
  <Words>0</Words>
  <Application>Microsoft Office PowerPoint</Application>
  <PresentationFormat>와이드스크린</PresentationFormat>
  <Paragraphs>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031장 찬양하라복되신구세주예수(통46)</dc:title>
  <dc:creator>김창운</dc:creator>
  <cp:lastModifiedBy>seongdae</cp:lastModifiedBy>
  <cp:revision>18</cp:revision>
  <dcterms:created xsi:type="dcterms:W3CDTF">2012-08-30T03:18:24Z</dcterms:created>
  <dcterms:modified xsi:type="dcterms:W3CDTF">2020-05-01T07:07:44Z</dcterms:modified>
</cp:coreProperties>
</file>