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0690-22D5-4FA9-BFA5-671670BE317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985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33AF-F6FA-46F5-A249-EBD5869E59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532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641A-0E81-4843-8240-35FA0B0779B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897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6095-CCCD-4460-9544-184196F457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391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BA8-2040-4877-9721-B805D87A3B9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6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7BCE-911B-4571-9271-764276479B1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875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8D776-8590-42A5-BC5C-080D20C1590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599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F1AD-7568-4192-9F4E-0299F06ABE4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028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44CB-8BE0-455B-A9F8-9F73A1F40BE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388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D8D8-6170-4096-8301-FCB24A3C468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947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0EBD-D1FC-411C-A927-918C5E6E10D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094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458D3-2298-4A2A-918F-5A8E5D2156F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166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032장 만유의주재(통48)</dc:title>
  <dc:creator>김창운</dc:creator>
  <cp:lastModifiedBy>seongdae</cp:lastModifiedBy>
  <cp:revision>18</cp:revision>
  <dcterms:created xsi:type="dcterms:W3CDTF">2012-08-30T03:18:24Z</dcterms:created>
  <dcterms:modified xsi:type="dcterms:W3CDTF">2020-05-01T07:07:45Z</dcterms:modified>
</cp:coreProperties>
</file>