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6163-F47E-4564-B91F-3D42FA0298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09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43D8-331E-409F-8FDC-419DC03F8A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B50-27FC-4988-A160-100C5AB824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7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06B4-ACA8-49BB-8A54-8D24042778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398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F1F2-531D-4E11-BE7E-F1701ADC7E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68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7D8B-3492-4BE8-8688-246736AA74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6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20CE-7D65-4EA3-9483-05536DE58B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3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0E2B-679F-444B-A901-DC8850D8DD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5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229C-ADAF-41D9-991C-B2A9CC366A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20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EEC-8692-4A56-A140-3E6E186AD9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47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4F7E-8031-44D1-B8C6-40714E2E73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0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6917-EBBA-4843-A0A6-B3A1DDAD29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3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033장 영광스런주를보라(통12)</dc:title>
  <dc:creator>김창운</dc:creator>
  <cp:lastModifiedBy>seongdae</cp:lastModifiedBy>
  <cp:revision>18</cp:revision>
  <dcterms:created xsi:type="dcterms:W3CDTF">2012-08-30T03:18:24Z</dcterms:created>
  <dcterms:modified xsi:type="dcterms:W3CDTF">2020-05-01T07:07:47Z</dcterms:modified>
</cp:coreProperties>
</file>