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9" r:id="rId7"/>
    <p:sldId id="268" r:id="rId8"/>
    <p:sldId id="267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1170-46F6-4705-BF8D-640C08C8F55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109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E4847-50E9-4593-8456-8487CE151F2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869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51A5-DEF6-450A-A073-AA7BF5A4DF1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107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88BB-817D-4810-B2D9-515F09CF3F5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482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4F2A-5B44-43BC-8F42-785E29E222D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497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6751-5199-4FB8-867D-F9D95BEB6C1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124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1EAE-7C46-412D-AEDF-43EDA5D2F16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464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0264-BD60-48BC-B893-5D74833617F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047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C089-5BB3-4084-BB27-BC4B0E61153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938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8316-8AE2-434A-985F-8A77CF91F7E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708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DEE2-B90B-4729-8E90-8AE18CB06BD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037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FC171-221C-4DBB-9CDB-2878FF6B575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775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034장 참놀랍도다주크신이름(통45)</dc:title>
  <dc:creator>김창운</dc:creator>
  <cp:lastModifiedBy>seongdae</cp:lastModifiedBy>
  <cp:revision>19</cp:revision>
  <dcterms:created xsi:type="dcterms:W3CDTF">2012-08-30T03:18:24Z</dcterms:created>
  <dcterms:modified xsi:type="dcterms:W3CDTF">2020-05-01T07:07:50Z</dcterms:modified>
</cp:coreProperties>
</file>