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5137-59BB-46BA-8A98-C3699C7130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01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7269-7169-499E-AE7C-1EC14C4565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492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3064-4F49-4949-AA89-4CB57BDA92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210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74DA8-1FD8-46F7-BE5E-5C67C061DA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9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784D-B867-4222-8BC6-A10F3BE88F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38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334B-D47C-40CA-A3C6-18C1B4AB86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68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2B49-448D-402B-99B4-4E57C10981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23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8EA-B773-4117-A3ED-B65B862559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6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4811-CE47-46F5-9EBF-FF23B7A110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8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D3AF-AC64-4C88-9D03-2395EFB277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70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9234-EEB3-4675-8404-89A0F9C9275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08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941A-CF2F-47A5-B030-FB00D3D861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36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035장 큰영화로신주(통50)</dc:title>
  <dc:creator>김창운</dc:creator>
  <cp:lastModifiedBy>seongdae</cp:lastModifiedBy>
  <cp:revision>18</cp:revision>
  <dcterms:created xsi:type="dcterms:W3CDTF">2012-08-30T03:18:24Z</dcterms:created>
  <dcterms:modified xsi:type="dcterms:W3CDTF">2020-05-01T07:07:52Z</dcterms:modified>
</cp:coreProperties>
</file>