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5A88-9C23-4E28-86C8-3E3709CEEA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593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61B8-0154-4D67-A45D-452587C94F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528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DF5-16F8-4838-A2E6-CA642E4D06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38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F335-3969-4CBC-8F3D-ABD3CF5269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66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0892-3B67-43F9-80D1-034E69D30C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6BC6-EF3C-4D38-ADD1-A19F555ACC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56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10C7-4774-46A6-8508-6F902C3913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07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D75E-ED11-4392-820B-774576C6B5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76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CAD9-7431-48BC-8626-1FC9A4FAC7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66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BB9A-B4D9-4976-9A07-19742FF3A7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40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3C4E-F6C9-4B73-A930-8426BC7110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03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D41D-5B40-4FDD-9757-1DDA8D2994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37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038장 예수우리왕이여</dc:title>
  <dc:creator>김창운</dc:creator>
  <cp:lastModifiedBy>seongdae</cp:lastModifiedBy>
  <cp:revision>17</cp:revision>
  <dcterms:created xsi:type="dcterms:W3CDTF">2012-08-30T03:18:24Z</dcterms:created>
  <dcterms:modified xsi:type="dcterms:W3CDTF">2020-05-01T07:07:57Z</dcterms:modified>
</cp:coreProperties>
</file>