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74" r:id="rId5"/>
    <p:sldId id="265" r:id="rId6"/>
    <p:sldId id="266" r:id="rId7"/>
    <p:sldId id="275" r:id="rId8"/>
    <p:sldId id="267" r:id="rId9"/>
    <p:sldId id="268" r:id="rId10"/>
    <p:sldId id="269" r:id="rId11"/>
    <p:sldId id="276" r:id="rId12"/>
    <p:sldId id="270" r:id="rId13"/>
    <p:sldId id="271" r:id="rId14"/>
    <p:sldId id="272" r:id="rId15"/>
    <p:sldId id="277" r:id="rId16"/>
    <p:sldId id="273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814F-474A-450D-B30C-E65E5CCB76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6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F702-D806-4115-AB84-5B13C00895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64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18C3-888A-4BE9-AC3F-9B8008F976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14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E957-1196-49B5-A451-03A41DABBD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36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3570-7F6C-4DDE-B321-16DB654881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21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C40C-CFB3-494E-9D14-3AEA654099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53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517B-67AC-4F9F-8140-469FDC5604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4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5E88-341A-4F83-AE80-43E4EDDE7F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40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19E-DDB4-466E-8302-961B1F3BA9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6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FDD5-4120-4DB1-8BA9-BA25D2B914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2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F12-D7F4-4310-BA7F-B7A231B5DA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6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929A-288C-480B-8203-40B739879E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3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040장 찬송으로보답할수없는(통43)</dc:title>
  <dc:creator>김창운</dc:creator>
  <cp:lastModifiedBy>seongdae</cp:lastModifiedBy>
  <cp:revision>17</cp:revision>
  <dcterms:created xsi:type="dcterms:W3CDTF">2012-08-30T03:18:24Z</dcterms:created>
  <dcterms:modified xsi:type="dcterms:W3CDTF">2020-05-01T07:08:02Z</dcterms:modified>
</cp:coreProperties>
</file>