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F384-BB96-4CDE-A36C-EEB81ACCB9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3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DB77-2E7B-4030-84B6-68EB8CE67E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01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9067-AD58-4E68-B960-C95DB02097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64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7651-5BC2-45C6-B719-0747C7D355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39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9276-2422-48C5-9E65-F6AFC6FF64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8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0E86-8ECA-4263-8AF3-D924E91885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48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D604-5BF2-4FA8-A9E6-4EDC0477AF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18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5B5-6B58-49D5-8E52-DD01B36503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558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BEF5-AAD2-44ED-B1BD-3F5CA267B2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415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C34F-720C-441D-8878-EC615B7F4C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59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74BA-B491-47FB-BF8F-14993756A9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6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70B0-407D-47A0-86FC-B886EF4995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102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42장 거룩한주님께(통11)</dc:title>
  <dc:creator>김창운</dc:creator>
  <cp:lastModifiedBy>seongdae</cp:lastModifiedBy>
  <cp:revision>17</cp:revision>
  <dcterms:created xsi:type="dcterms:W3CDTF">2012-08-30T03:18:24Z</dcterms:created>
  <dcterms:modified xsi:type="dcterms:W3CDTF">2020-05-01T07:08:06Z</dcterms:modified>
</cp:coreProperties>
</file>