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E14-8ED6-4A97-AD27-F045056E52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9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C5ACD-9056-4E67-92F2-334EC850C2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51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2868-D0F2-4054-842D-1EA5B9470A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8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7BF5-ED27-421E-BF60-5CEB99A976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2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660B-3BD5-4E65-8B91-5D570383AA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956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F95E-1BAB-4687-AB2A-F933D20E16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0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0A4F-E424-4239-9878-E9469EE81B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1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77AA-3283-43B7-89A7-75FE05083B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91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5A0F-8744-41CB-B2F1-A60A3422E2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21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43AF-A94D-4E0D-8852-27CE7E913A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531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9437-C380-45FF-97C8-340872C915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88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6418-87CA-490C-8D23-7414E3B7CF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69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043장 즐겁게안식할날(통57)</dc:title>
  <dc:creator>김창운</dc:creator>
  <cp:lastModifiedBy>seongdae</cp:lastModifiedBy>
  <cp:revision>17</cp:revision>
  <dcterms:created xsi:type="dcterms:W3CDTF">2012-08-30T03:18:24Z</dcterms:created>
  <dcterms:modified xsi:type="dcterms:W3CDTF">2020-05-01T07:08:07Z</dcterms:modified>
</cp:coreProperties>
</file>