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E52D-ECC7-44A7-B29B-24046A9FF9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89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7332-944C-4D14-B4CB-7253C6C977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97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22A5-935D-4D0B-9646-B46E6F2424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34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CA7-074D-44B5-8127-EAFD40FBAC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81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AB9-EBBE-471E-958E-5069A4FC93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0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D99B-986D-438A-AD0B-A388C4100C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2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66BE-B57A-47AF-AA0E-9F4127A8B9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5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8CAC-1EAF-476E-A93E-625F86D865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83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F21B-2008-4C53-B8C9-EDB40CF46E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2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1368-35B2-4CBA-A105-9D9415DFA8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42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CF16-9EE5-4E16-837F-E4813BE395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83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E6FE-5DAE-47B7-841E-C4E8860B8C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51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044장 지난이레동안에(통56)</dc:title>
  <dc:creator>김창운</dc:creator>
  <cp:lastModifiedBy>seongdae</cp:lastModifiedBy>
  <cp:revision>17</cp:revision>
  <dcterms:created xsi:type="dcterms:W3CDTF">2012-08-30T03:18:24Z</dcterms:created>
  <dcterms:modified xsi:type="dcterms:W3CDTF">2020-05-01T07:08:10Z</dcterms:modified>
</cp:coreProperties>
</file>