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51303-699C-4298-A831-BEAAE0E1EB7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847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E424A-8CDB-4934-A24C-AD7317FB0C3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372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C6BD-DE88-456B-A36B-E2F733526D3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74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8B15-411C-403F-88AF-26E4D99B682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063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6513-9CE9-45C2-9BF6-10DF1203910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506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01BF-DC66-4D58-874F-8F8A42FBB2E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9534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28CA-EA4F-44E9-A88F-82F018A9683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229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1E71-A7B7-4F4B-B902-B94EC15A0C8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391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5F43-B89B-4AD5-96BB-57989EF0B41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95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24746-AB74-4354-ABCF-7241EF3BBFD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913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5796-4593-4FAC-8F8B-3EA6F8920EF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99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8F0FC-879D-4B75-9C5A-637FCB1D0D8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313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045장 거룩한주의날</dc:title>
  <dc:creator>김창운</dc:creator>
  <cp:lastModifiedBy>seongdae</cp:lastModifiedBy>
  <cp:revision>17</cp:revision>
  <dcterms:created xsi:type="dcterms:W3CDTF">2012-08-30T03:18:24Z</dcterms:created>
  <dcterms:modified xsi:type="dcterms:W3CDTF">2020-05-01T07:08:12Z</dcterms:modified>
</cp:coreProperties>
</file>