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8C2B2-3BE8-47DD-BFA2-F265EC900E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08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0206-444F-424F-8C36-3A9F0DABD7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06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CBE0-4779-4CF1-98E4-2B4EDE33CB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880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731F-5742-4817-997A-04BA04F8CC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231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316-3F38-4A95-8ED5-71FCA33085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544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F786-95F8-4DB2-B312-233E115331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9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8348-4CB7-4F3B-97AD-E09408E735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634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A56D-4C3F-4E1E-93D6-B1C403DCB2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974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C98C-8F6A-46DA-9E73-073E01C5FB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658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FDA87-6FA7-4B53-A759-D0F0C9491E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01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31B6-9F87-4795-BB83-A86BEFEC73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19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9F13-0AB1-432F-B738-25EBF55C1B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046장 이날은주님정하신(통58)</dc:title>
  <dc:creator>김창운</dc:creator>
  <cp:lastModifiedBy>seongdae</cp:lastModifiedBy>
  <cp:revision>17</cp:revision>
  <dcterms:created xsi:type="dcterms:W3CDTF">2012-08-30T03:18:24Z</dcterms:created>
  <dcterms:modified xsi:type="dcterms:W3CDTF">2020-05-01T07:08:14Z</dcterms:modified>
</cp:coreProperties>
</file>