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75" r:id="rId5"/>
    <p:sldId id="265" r:id="rId6"/>
    <p:sldId id="266" r:id="rId7"/>
    <p:sldId id="267" r:id="rId8"/>
    <p:sldId id="274" r:id="rId9"/>
    <p:sldId id="268" r:id="rId10"/>
    <p:sldId id="269" r:id="rId11"/>
    <p:sldId id="270" r:id="rId12"/>
    <p:sldId id="276" r:id="rId13"/>
    <p:sldId id="271" r:id="rId14"/>
    <p:sldId id="272" r:id="rId15"/>
    <p:sldId id="273" r:id="rId16"/>
    <p:sldId id="277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CE94-205C-4679-A9F3-3C2DE5F053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9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852F-E941-4660-98F1-73BA44BA4A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8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075-CBD1-4BDC-B0E7-141449AE7A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5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9233-EF8A-4611-879D-9295211535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11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7206-521B-49B7-94E6-AAD248775F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748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1C06-0B4C-46A7-93B3-13E2BBA6A6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6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37D9-7F3E-4C88-83BD-CD8B4CFC79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CA8-F509-4B6F-BFDB-8F94D19902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6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639B-2605-49B3-8CC7-8405DB5C90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48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460-8F9A-4A61-A930-E68AF25BF9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7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4171-B38E-4F3E-8F48-16C897AEE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2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A969-3A8A-4377-B986-17A6D7695D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049장 하나님이언약하신그대로(통72)</dc:title>
  <dc:creator>김창운</dc:creator>
  <cp:lastModifiedBy>seongdae</cp:lastModifiedBy>
  <cp:revision>17</cp:revision>
  <dcterms:created xsi:type="dcterms:W3CDTF">2012-08-30T03:18:24Z</dcterms:created>
  <dcterms:modified xsi:type="dcterms:W3CDTF">2020-05-01T07:08:20Z</dcterms:modified>
</cp:coreProperties>
</file>