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746D-B6BB-4CE0-9060-44B396E155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1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660-D09C-47C4-8195-26AC14B6C0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1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2AAD-9094-4640-9865-8B96399755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82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3A32-C0B3-4199-B72E-475FE34CB9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2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0684-0312-46E8-A681-B151083702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87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F53B-A375-4047-8332-9FEFE2B42A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5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AAA-91AB-4086-84D2-12476F7A74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33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621-3FC5-453B-8F99-67ADA61B64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7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2405-1DC2-4770-B30C-1090B36BAD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8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8A89-15C1-4E24-ABC9-E823DD154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6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F860-8F78-4008-A17F-C97A56090B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63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DCD2-0387-44CB-AAAD-B9F0DCBF22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34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051장 주님주신거룩한날</dc:title>
  <dc:creator>김창운</dc:creator>
  <cp:lastModifiedBy>seongdae</cp:lastModifiedBy>
  <cp:revision>17</cp:revision>
  <dcterms:created xsi:type="dcterms:W3CDTF">2012-08-30T03:18:24Z</dcterms:created>
  <dcterms:modified xsi:type="dcterms:W3CDTF">2020-05-01T07:08:23Z</dcterms:modified>
</cp:coreProperties>
</file>