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D13-883C-42CC-B8C5-0A9AB82DA8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3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1BB-2C22-4B48-9CFB-BA797BA15E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56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67-7768-4F39-BEAC-4D941985A3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3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DBA-7FFF-4F20-9101-611EAA6626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5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5884-9D87-4A68-9635-D26800EAEB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17D-9752-41E3-82D4-D24AB5B6E2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2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89C-017E-45E2-AE96-EEEC24A4E5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9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1BB5-1BC1-4C03-9CB9-47EEC26DE5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CD6-10B0-4EA1-8405-8649B97E74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4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DBDD-1A22-4309-AE43-326FA658D3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23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86C0-56FF-412C-92D9-8E48660C7E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7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E48D-72C0-4984-B4DD-EF17CD3D99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0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056장 우리의 주여(통60)</dc:title>
  <dc:creator>김창운</dc:creator>
  <cp:lastModifiedBy>seongdae</cp:lastModifiedBy>
  <cp:revision>17</cp:revision>
  <dcterms:created xsi:type="dcterms:W3CDTF">2012-08-30T03:18:24Z</dcterms:created>
  <dcterms:modified xsi:type="dcterms:W3CDTF">2020-05-01T07:08:30Z</dcterms:modified>
</cp:coreProperties>
</file>