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9ADA-0CFC-4392-9106-BC1F635791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370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B1C4-0F7D-4266-8558-409B8051C3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6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C186-8D76-4290-B728-AAE1F035F6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59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A118-B990-4E28-AA87-D9B34BD4FA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8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B57A-E60A-4692-95E6-8901788DB7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26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018B-936B-4E4A-8C43-20B1F84F5E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3123-1B2B-4F3F-A3AB-2DE7C36B57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52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37B5-2735-49B8-80CF-A496A78F9E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5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BCA3-5409-4314-8E6C-A3B765C90D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6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4A3C-5306-42BB-A903-51546C897B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88BC-A2B1-44AF-8F8D-6BF9CEED19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40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461A-6139-4779-9D87-BCCDEA9333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2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057장 오늘주신말씀에</dc:title>
  <dc:creator>김창운</dc:creator>
  <cp:lastModifiedBy>seongdae</cp:lastModifiedBy>
  <cp:revision>17</cp:revision>
  <dcterms:created xsi:type="dcterms:W3CDTF">2012-08-30T03:18:24Z</dcterms:created>
  <dcterms:modified xsi:type="dcterms:W3CDTF">2020-05-01T07:08:31Z</dcterms:modified>
</cp:coreProperties>
</file>